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8" r:id="rId4"/>
    <p:sldId id="259" r:id="rId5"/>
    <p:sldId id="260" r:id="rId6"/>
    <p:sldId id="262" r:id="rId7"/>
    <p:sldId id="266" r:id="rId8"/>
    <p:sldId id="265" r:id="rId9"/>
    <p:sldId id="263" r:id="rId10"/>
    <p:sldId id="264" r:id="rId11"/>
  </p:sldIdLst>
  <p:sldSz cx="10693400" cy="7562850"/>
  <p:notesSz cx="756285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D0BEBF-05E7-4B9B-B764-E4EE3711F2F1}" v="174" dt="2023-04-23T22:59:54.12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97" autoAdjust="0"/>
  </p:normalViewPr>
  <p:slideViewPr>
    <p:cSldViewPr>
      <p:cViewPr varScale="1">
        <p:scale>
          <a:sx n="82" d="100"/>
          <a:sy n="82" d="100"/>
        </p:scale>
        <p:origin x="3678" y="90"/>
      </p:cViewPr>
      <p:guideLst>
        <p:guide orient="horz" pos="2880"/>
        <p:guide pos="2160"/>
      </p:guideLst>
    </p:cSldViewPr>
  </p:slideViewPr>
  <p:notesTextViewPr>
    <p:cViewPr>
      <p:scale>
        <a:sx n="100" d="100"/>
        <a:sy n="100" d="100"/>
      </p:scale>
      <p:origin x="0" y="-39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wais tasleem" userId="7c46b165d545a590" providerId="LiveId" clId="{8CD0BEBF-05E7-4B9B-B764-E4EE3711F2F1}"/>
    <pc:docChg chg="undo custSel addSld delSld modSld sldOrd modNotesMaster">
      <pc:chgData name="awais tasleem" userId="7c46b165d545a590" providerId="LiveId" clId="{8CD0BEBF-05E7-4B9B-B764-E4EE3711F2F1}" dt="2023-04-25T23:57:17.791" v="6552" actId="20577"/>
      <pc:docMkLst>
        <pc:docMk/>
      </pc:docMkLst>
      <pc:sldChg chg="delSp modSp mod">
        <pc:chgData name="awais tasleem" userId="7c46b165d545a590" providerId="LiveId" clId="{8CD0BEBF-05E7-4B9B-B764-E4EE3711F2F1}" dt="2023-04-24T00:51:59.114" v="6339" actId="14100"/>
        <pc:sldMkLst>
          <pc:docMk/>
          <pc:sldMk cId="0" sldId="256"/>
        </pc:sldMkLst>
        <pc:spChg chg="mod">
          <ac:chgData name="awais tasleem" userId="7c46b165d545a590" providerId="LiveId" clId="{8CD0BEBF-05E7-4B9B-B764-E4EE3711F2F1}" dt="2023-04-22T20:02:21.330" v="48" actId="20577"/>
          <ac:spMkLst>
            <pc:docMk/>
            <pc:sldMk cId="0" sldId="256"/>
            <ac:spMk id="2" creationId="{00000000-0000-0000-0000-000000000000}"/>
          </ac:spMkLst>
        </pc:spChg>
        <pc:spChg chg="mod">
          <ac:chgData name="awais tasleem" userId="7c46b165d545a590" providerId="LiveId" clId="{8CD0BEBF-05E7-4B9B-B764-E4EE3711F2F1}" dt="2023-04-24T00:51:59.114" v="6339" actId="14100"/>
          <ac:spMkLst>
            <pc:docMk/>
            <pc:sldMk cId="0" sldId="256"/>
            <ac:spMk id="3" creationId="{00000000-0000-0000-0000-000000000000}"/>
          </ac:spMkLst>
        </pc:spChg>
        <pc:spChg chg="del mod">
          <ac:chgData name="awais tasleem" userId="7c46b165d545a590" providerId="LiveId" clId="{8CD0BEBF-05E7-4B9B-B764-E4EE3711F2F1}" dt="2023-04-23T00:04:09.490" v="1722" actId="478"/>
          <ac:spMkLst>
            <pc:docMk/>
            <pc:sldMk cId="0" sldId="256"/>
            <ac:spMk id="4" creationId="{00000000-0000-0000-0000-000000000000}"/>
          </ac:spMkLst>
        </pc:spChg>
      </pc:sldChg>
      <pc:sldChg chg="addSp delSp modSp mod ord">
        <pc:chgData name="awais tasleem" userId="7c46b165d545a590" providerId="LiveId" clId="{8CD0BEBF-05E7-4B9B-B764-E4EE3711F2F1}" dt="2023-04-23T00:28:31.062" v="2666" actId="14100"/>
        <pc:sldMkLst>
          <pc:docMk/>
          <pc:sldMk cId="0" sldId="257"/>
        </pc:sldMkLst>
        <pc:spChg chg="mod">
          <ac:chgData name="awais tasleem" userId="7c46b165d545a590" providerId="LiveId" clId="{8CD0BEBF-05E7-4B9B-B764-E4EE3711F2F1}" dt="2023-04-22T23:07:26.073" v="104" actId="20577"/>
          <ac:spMkLst>
            <pc:docMk/>
            <pc:sldMk cId="0" sldId="257"/>
            <ac:spMk id="2" creationId="{00000000-0000-0000-0000-000000000000}"/>
          </ac:spMkLst>
        </pc:spChg>
        <pc:spChg chg="del">
          <ac:chgData name="awais tasleem" userId="7c46b165d545a590" providerId="LiveId" clId="{8CD0BEBF-05E7-4B9B-B764-E4EE3711F2F1}" dt="2023-04-22T23:48:11.488" v="751" actId="478"/>
          <ac:spMkLst>
            <pc:docMk/>
            <pc:sldMk cId="0" sldId="257"/>
            <ac:spMk id="3" creationId="{00000000-0000-0000-0000-000000000000}"/>
          </ac:spMkLst>
        </pc:spChg>
        <pc:spChg chg="del">
          <ac:chgData name="awais tasleem" userId="7c46b165d545a590" providerId="LiveId" clId="{8CD0BEBF-05E7-4B9B-B764-E4EE3711F2F1}" dt="2023-04-22T23:45:52.639" v="390" actId="478"/>
          <ac:spMkLst>
            <pc:docMk/>
            <pc:sldMk cId="0" sldId="257"/>
            <ac:spMk id="4" creationId="{00000000-0000-0000-0000-000000000000}"/>
          </ac:spMkLst>
        </pc:spChg>
        <pc:spChg chg="del">
          <ac:chgData name="awais tasleem" userId="7c46b165d545a590" providerId="LiveId" clId="{8CD0BEBF-05E7-4B9B-B764-E4EE3711F2F1}" dt="2023-04-22T23:45:54.668" v="391" actId="478"/>
          <ac:spMkLst>
            <pc:docMk/>
            <pc:sldMk cId="0" sldId="257"/>
            <ac:spMk id="5" creationId="{00000000-0000-0000-0000-000000000000}"/>
          </ac:spMkLst>
        </pc:spChg>
        <pc:spChg chg="mod">
          <ac:chgData name="awais tasleem" userId="7c46b165d545a590" providerId="LiveId" clId="{8CD0BEBF-05E7-4B9B-B764-E4EE3711F2F1}" dt="2023-04-23T00:19:14.350" v="2604" actId="14100"/>
          <ac:spMkLst>
            <pc:docMk/>
            <pc:sldMk cId="0" sldId="257"/>
            <ac:spMk id="6" creationId="{00000000-0000-0000-0000-000000000000}"/>
          </ac:spMkLst>
        </pc:spChg>
        <pc:spChg chg="del">
          <ac:chgData name="awais tasleem" userId="7c46b165d545a590" providerId="LiveId" clId="{8CD0BEBF-05E7-4B9B-B764-E4EE3711F2F1}" dt="2023-04-22T23:47:38.622" v="733" actId="478"/>
          <ac:spMkLst>
            <pc:docMk/>
            <pc:sldMk cId="0" sldId="257"/>
            <ac:spMk id="7" creationId="{00000000-0000-0000-0000-000000000000}"/>
          </ac:spMkLst>
        </pc:spChg>
        <pc:spChg chg="del">
          <ac:chgData name="awais tasleem" userId="7c46b165d545a590" providerId="LiveId" clId="{8CD0BEBF-05E7-4B9B-B764-E4EE3711F2F1}" dt="2023-04-22T23:45:36.310" v="382" actId="478"/>
          <ac:spMkLst>
            <pc:docMk/>
            <pc:sldMk cId="0" sldId="257"/>
            <ac:spMk id="8" creationId="{00000000-0000-0000-0000-000000000000}"/>
          </ac:spMkLst>
        </pc:spChg>
        <pc:spChg chg="del">
          <ac:chgData name="awais tasleem" userId="7c46b165d545a590" providerId="LiveId" clId="{8CD0BEBF-05E7-4B9B-B764-E4EE3711F2F1}" dt="2023-04-22T23:45:35.656" v="381" actId="478"/>
          <ac:spMkLst>
            <pc:docMk/>
            <pc:sldMk cId="0" sldId="257"/>
            <ac:spMk id="9" creationId="{00000000-0000-0000-0000-000000000000}"/>
          </ac:spMkLst>
        </pc:spChg>
        <pc:spChg chg="del">
          <ac:chgData name="awais tasleem" userId="7c46b165d545a590" providerId="LiveId" clId="{8CD0BEBF-05E7-4B9B-B764-E4EE3711F2F1}" dt="2023-04-22T23:45:37.045" v="383" actId="478"/>
          <ac:spMkLst>
            <pc:docMk/>
            <pc:sldMk cId="0" sldId="257"/>
            <ac:spMk id="10" creationId="{00000000-0000-0000-0000-000000000000}"/>
          </ac:spMkLst>
        </pc:spChg>
        <pc:spChg chg="del">
          <ac:chgData name="awais tasleem" userId="7c46b165d545a590" providerId="LiveId" clId="{8CD0BEBF-05E7-4B9B-B764-E4EE3711F2F1}" dt="2023-04-22T23:45:43.226" v="387" actId="478"/>
          <ac:spMkLst>
            <pc:docMk/>
            <pc:sldMk cId="0" sldId="257"/>
            <ac:spMk id="11" creationId="{00000000-0000-0000-0000-000000000000}"/>
          </ac:spMkLst>
        </pc:spChg>
        <pc:spChg chg="del">
          <ac:chgData name="awais tasleem" userId="7c46b165d545a590" providerId="LiveId" clId="{8CD0BEBF-05E7-4B9B-B764-E4EE3711F2F1}" dt="2023-04-22T23:45:43.758" v="388" actId="478"/>
          <ac:spMkLst>
            <pc:docMk/>
            <pc:sldMk cId="0" sldId="257"/>
            <ac:spMk id="12" creationId="{00000000-0000-0000-0000-000000000000}"/>
          </ac:spMkLst>
        </pc:spChg>
        <pc:spChg chg="del mod">
          <ac:chgData name="awais tasleem" userId="7c46b165d545a590" providerId="LiveId" clId="{8CD0BEBF-05E7-4B9B-B764-E4EE3711F2F1}" dt="2023-04-22T23:45:42.248" v="386" actId="478"/>
          <ac:spMkLst>
            <pc:docMk/>
            <pc:sldMk cId="0" sldId="257"/>
            <ac:spMk id="13" creationId="{00000000-0000-0000-0000-000000000000}"/>
          </ac:spMkLst>
        </pc:spChg>
        <pc:spChg chg="del">
          <ac:chgData name="awais tasleem" userId="7c46b165d545a590" providerId="LiveId" clId="{8CD0BEBF-05E7-4B9B-B764-E4EE3711F2F1}" dt="2023-04-22T23:45:44.979" v="389" actId="478"/>
          <ac:spMkLst>
            <pc:docMk/>
            <pc:sldMk cId="0" sldId="257"/>
            <ac:spMk id="14" creationId="{00000000-0000-0000-0000-000000000000}"/>
          </ac:spMkLst>
        </pc:spChg>
        <pc:spChg chg="del">
          <ac:chgData name="awais tasleem" userId="7c46b165d545a590" providerId="LiveId" clId="{8CD0BEBF-05E7-4B9B-B764-E4EE3711F2F1}" dt="2023-04-22T23:48:02.601" v="742" actId="478"/>
          <ac:spMkLst>
            <pc:docMk/>
            <pc:sldMk cId="0" sldId="257"/>
            <ac:spMk id="15" creationId="{00000000-0000-0000-0000-000000000000}"/>
          </ac:spMkLst>
        </pc:spChg>
        <pc:spChg chg="del mod">
          <ac:chgData name="awais tasleem" userId="7c46b165d545a590" providerId="LiveId" clId="{8CD0BEBF-05E7-4B9B-B764-E4EE3711F2F1}" dt="2023-04-22T23:48:03.891" v="744" actId="478"/>
          <ac:spMkLst>
            <pc:docMk/>
            <pc:sldMk cId="0" sldId="257"/>
            <ac:spMk id="16" creationId="{00000000-0000-0000-0000-000000000000}"/>
          </ac:spMkLst>
        </pc:spChg>
        <pc:spChg chg="del">
          <ac:chgData name="awais tasleem" userId="7c46b165d545a590" providerId="LiveId" clId="{8CD0BEBF-05E7-4B9B-B764-E4EE3711F2F1}" dt="2023-04-22T23:48:04.948" v="745" actId="478"/>
          <ac:spMkLst>
            <pc:docMk/>
            <pc:sldMk cId="0" sldId="257"/>
            <ac:spMk id="17" creationId="{00000000-0000-0000-0000-000000000000}"/>
          </ac:spMkLst>
        </pc:spChg>
        <pc:spChg chg="del">
          <ac:chgData name="awais tasleem" userId="7c46b165d545a590" providerId="LiveId" clId="{8CD0BEBF-05E7-4B9B-B764-E4EE3711F2F1}" dt="2023-04-22T23:48:07.048" v="747" actId="478"/>
          <ac:spMkLst>
            <pc:docMk/>
            <pc:sldMk cId="0" sldId="257"/>
            <ac:spMk id="18" creationId="{00000000-0000-0000-0000-000000000000}"/>
          </ac:spMkLst>
        </pc:spChg>
        <pc:spChg chg="del">
          <ac:chgData name="awais tasleem" userId="7c46b165d545a590" providerId="LiveId" clId="{8CD0BEBF-05E7-4B9B-B764-E4EE3711F2F1}" dt="2023-04-22T23:48:06.474" v="746" actId="478"/>
          <ac:spMkLst>
            <pc:docMk/>
            <pc:sldMk cId="0" sldId="257"/>
            <ac:spMk id="19" creationId="{00000000-0000-0000-0000-000000000000}"/>
          </ac:spMkLst>
        </pc:spChg>
        <pc:spChg chg="del">
          <ac:chgData name="awais tasleem" userId="7c46b165d545a590" providerId="LiveId" clId="{8CD0BEBF-05E7-4B9B-B764-E4EE3711F2F1}" dt="2023-04-22T23:48:07.783" v="748" actId="478"/>
          <ac:spMkLst>
            <pc:docMk/>
            <pc:sldMk cId="0" sldId="257"/>
            <ac:spMk id="20" creationId="{00000000-0000-0000-0000-000000000000}"/>
          </ac:spMkLst>
        </pc:spChg>
        <pc:spChg chg="del">
          <ac:chgData name="awais tasleem" userId="7c46b165d545a590" providerId="LiveId" clId="{8CD0BEBF-05E7-4B9B-B764-E4EE3711F2F1}" dt="2023-04-22T23:48:09.227" v="749" actId="478"/>
          <ac:spMkLst>
            <pc:docMk/>
            <pc:sldMk cId="0" sldId="257"/>
            <ac:spMk id="21" creationId="{00000000-0000-0000-0000-000000000000}"/>
          </ac:spMkLst>
        </pc:spChg>
        <pc:spChg chg="del">
          <ac:chgData name="awais tasleem" userId="7c46b165d545a590" providerId="LiveId" clId="{8CD0BEBF-05E7-4B9B-B764-E4EE3711F2F1}" dt="2023-04-22T23:48:09.902" v="750" actId="478"/>
          <ac:spMkLst>
            <pc:docMk/>
            <pc:sldMk cId="0" sldId="257"/>
            <ac:spMk id="22" creationId="{00000000-0000-0000-0000-000000000000}"/>
          </ac:spMkLst>
        </pc:spChg>
        <pc:spChg chg="del">
          <ac:chgData name="awais tasleem" userId="7c46b165d545a590" providerId="LiveId" clId="{8CD0BEBF-05E7-4B9B-B764-E4EE3711F2F1}" dt="2023-04-23T00:04:12.350" v="1723" actId="478"/>
          <ac:spMkLst>
            <pc:docMk/>
            <pc:sldMk cId="0" sldId="257"/>
            <ac:spMk id="23" creationId="{00000000-0000-0000-0000-000000000000}"/>
          </ac:spMkLst>
        </pc:spChg>
        <pc:picChg chg="add mod">
          <ac:chgData name="awais tasleem" userId="7c46b165d545a590" providerId="LiveId" clId="{8CD0BEBF-05E7-4B9B-B764-E4EE3711F2F1}" dt="2023-04-23T00:28:29.071" v="2665" actId="14100"/>
          <ac:picMkLst>
            <pc:docMk/>
            <pc:sldMk cId="0" sldId="257"/>
            <ac:picMk id="26" creationId="{CAA22C31-A349-8E3F-BDAC-8E0588437395}"/>
          </ac:picMkLst>
        </pc:picChg>
        <pc:picChg chg="add mod">
          <ac:chgData name="awais tasleem" userId="7c46b165d545a590" providerId="LiveId" clId="{8CD0BEBF-05E7-4B9B-B764-E4EE3711F2F1}" dt="2023-04-23T00:28:31.062" v="2666" actId="14100"/>
          <ac:picMkLst>
            <pc:docMk/>
            <pc:sldMk cId="0" sldId="257"/>
            <ac:picMk id="27" creationId="{D293F31D-1238-3D2A-D878-872B60D883EB}"/>
          </ac:picMkLst>
        </pc:picChg>
        <pc:picChg chg="add mod">
          <ac:chgData name="awais tasleem" userId="7c46b165d545a590" providerId="LiveId" clId="{8CD0BEBF-05E7-4B9B-B764-E4EE3711F2F1}" dt="2023-04-23T00:28:25.666" v="2664" actId="14100"/>
          <ac:picMkLst>
            <pc:docMk/>
            <pc:sldMk cId="0" sldId="257"/>
            <ac:picMk id="1026" creationId="{D7D81DA4-9DF3-443E-1FBE-853A20FA5A33}"/>
          </ac:picMkLst>
        </pc:picChg>
      </pc:sldChg>
      <pc:sldChg chg="addSp delSp modSp mod">
        <pc:chgData name="awais tasleem" userId="7c46b165d545a590" providerId="LiveId" clId="{8CD0BEBF-05E7-4B9B-B764-E4EE3711F2F1}" dt="2023-04-23T00:25:44.073" v="2654" actId="1076"/>
        <pc:sldMkLst>
          <pc:docMk/>
          <pc:sldMk cId="0" sldId="258"/>
        </pc:sldMkLst>
        <pc:spChg chg="mod">
          <ac:chgData name="awais tasleem" userId="7c46b165d545a590" providerId="LiveId" clId="{8CD0BEBF-05E7-4B9B-B764-E4EE3711F2F1}" dt="2023-04-22T23:55:14.976" v="1225" actId="1076"/>
          <ac:spMkLst>
            <pc:docMk/>
            <pc:sldMk cId="0" sldId="258"/>
            <ac:spMk id="2" creationId="{00000000-0000-0000-0000-000000000000}"/>
          </ac:spMkLst>
        </pc:spChg>
        <pc:spChg chg="del">
          <ac:chgData name="awais tasleem" userId="7c46b165d545a590" providerId="LiveId" clId="{8CD0BEBF-05E7-4B9B-B764-E4EE3711F2F1}" dt="2023-04-22T23:52:06.312" v="960" actId="478"/>
          <ac:spMkLst>
            <pc:docMk/>
            <pc:sldMk cId="0" sldId="258"/>
            <ac:spMk id="3" creationId="{00000000-0000-0000-0000-000000000000}"/>
          </ac:spMkLst>
        </pc:spChg>
        <pc:spChg chg="del">
          <ac:chgData name="awais tasleem" userId="7c46b165d545a590" providerId="LiveId" clId="{8CD0BEBF-05E7-4B9B-B764-E4EE3711F2F1}" dt="2023-04-22T23:52:06.312" v="960" actId="478"/>
          <ac:spMkLst>
            <pc:docMk/>
            <pc:sldMk cId="0" sldId="258"/>
            <ac:spMk id="4" creationId="{00000000-0000-0000-0000-000000000000}"/>
          </ac:spMkLst>
        </pc:spChg>
        <pc:spChg chg="del">
          <ac:chgData name="awais tasleem" userId="7c46b165d545a590" providerId="LiveId" clId="{8CD0BEBF-05E7-4B9B-B764-E4EE3711F2F1}" dt="2023-04-22T23:52:06.312" v="960" actId="478"/>
          <ac:spMkLst>
            <pc:docMk/>
            <pc:sldMk cId="0" sldId="258"/>
            <ac:spMk id="8" creationId="{00000000-0000-0000-0000-000000000000}"/>
          </ac:spMkLst>
        </pc:spChg>
        <pc:spChg chg="del">
          <ac:chgData name="awais tasleem" userId="7c46b165d545a590" providerId="LiveId" clId="{8CD0BEBF-05E7-4B9B-B764-E4EE3711F2F1}" dt="2023-04-22T23:52:06.312" v="960" actId="478"/>
          <ac:spMkLst>
            <pc:docMk/>
            <pc:sldMk cId="0" sldId="258"/>
            <ac:spMk id="12" creationId="{00000000-0000-0000-0000-000000000000}"/>
          </ac:spMkLst>
        </pc:spChg>
        <pc:spChg chg="del">
          <ac:chgData name="awais tasleem" userId="7c46b165d545a590" providerId="LiveId" clId="{8CD0BEBF-05E7-4B9B-B764-E4EE3711F2F1}" dt="2023-04-22T23:52:06.312" v="960" actId="478"/>
          <ac:spMkLst>
            <pc:docMk/>
            <pc:sldMk cId="0" sldId="258"/>
            <ac:spMk id="16" creationId="{00000000-0000-0000-0000-000000000000}"/>
          </ac:spMkLst>
        </pc:spChg>
        <pc:spChg chg="del">
          <ac:chgData name="awais tasleem" userId="7c46b165d545a590" providerId="LiveId" clId="{8CD0BEBF-05E7-4B9B-B764-E4EE3711F2F1}" dt="2023-04-22T23:52:06.312" v="960" actId="478"/>
          <ac:spMkLst>
            <pc:docMk/>
            <pc:sldMk cId="0" sldId="258"/>
            <ac:spMk id="20" creationId="{00000000-0000-0000-0000-000000000000}"/>
          </ac:spMkLst>
        </pc:spChg>
        <pc:spChg chg="del">
          <ac:chgData name="awais tasleem" userId="7c46b165d545a590" providerId="LiveId" clId="{8CD0BEBF-05E7-4B9B-B764-E4EE3711F2F1}" dt="2023-04-22T23:52:06.312" v="960" actId="478"/>
          <ac:spMkLst>
            <pc:docMk/>
            <pc:sldMk cId="0" sldId="258"/>
            <ac:spMk id="24" creationId="{00000000-0000-0000-0000-000000000000}"/>
          </ac:spMkLst>
        </pc:spChg>
        <pc:spChg chg="del">
          <ac:chgData name="awais tasleem" userId="7c46b165d545a590" providerId="LiveId" clId="{8CD0BEBF-05E7-4B9B-B764-E4EE3711F2F1}" dt="2023-04-22T23:52:06.312" v="960" actId="478"/>
          <ac:spMkLst>
            <pc:docMk/>
            <pc:sldMk cId="0" sldId="258"/>
            <ac:spMk id="28" creationId="{00000000-0000-0000-0000-000000000000}"/>
          </ac:spMkLst>
        </pc:spChg>
        <pc:spChg chg="del">
          <ac:chgData name="awais tasleem" userId="7c46b165d545a590" providerId="LiveId" clId="{8CD0BEBF-05E7-4B9B-B764-E4EE3711F2F1}" dt="2023-04-22T23:52:06.312" v="960" actId="478"/>
          <ac:spMkLst>
            <pc:docMk/>
            <pc:sldMk cId="0" sldId="258"/>
            <ac:spMk id="32" creationId="{00000000-0000-0000-0000-000000000000}"/>
          </ac:spMkLst>
        </pc:spChg>
        <pc:spChg chg="del">
          <ac:chgData name="awais tasleem" userId="7c46b165d545a590" providerId="LiveId" clId="{8CD0BEBF-05E7-4B9B-B764-E4EE3711F2F1}" dt="2023-04-22T23:52:06.312" v="960" actId="478"/>
          <ac:spMkLst>
            <pc:docMk/>
            <pc:sldMk cId="0" sldId="258"/>
            <ac:spMk id="36" creationId="{00000000-0000-0000-0000-000000000000}"/>
          </ac:spMkLst>
        </pc:spChg>
        <pc:spChg chg="del">
          <ac:chgData name="awais tasleem" userId="7c46b165d545a590" providerId="LiveId" clId="{8CD0BEBF-05E7-4B9B-B764-E4EE3711F2F1}" dt="2023-04-22T23:52:06.312" v="960" actId="478"/>
          <ac:spMkLst>
            <pc:docMk/>
            <pc:sldMk cId="0" sldId="258"/>
            <ac:spMk id="40" creationId="{00000000-0000-0000-0000-000000000000}"/>
          </ac:spMkLst>
        </pc:spChg>
        <pc:spChg chg="del">
          <ac:chgData name="awais tasleem" userId="7c46b165d545a590" providerId="LiveId" clId="{8CD0BEBF-05E7-4B9B-B764-E4EE3711F2F1}" dt="2023-04-22T23:52:06.312" v="960" actId="478"/>
          <ac:spMkLst>
            <pc:docMk/>
            <pc:sldMk cId="0" sldId="258"/>
            <ac:spMk id="44" creationId="{00000000-0000-0000-0000-000000000000}"/>
          </ac:spMkLst>
        </pc:spChg>
        <pc:spChg chg="del">
          <ac:chgData name="awais tasleem" userId="7c46b165d545a590" providerId="LiveId" clId="{8CD0BEBF-05E7-4B9B-B764-E4EE3711F2F1}" dt="2023-04-22T23:52:06.312" v="960" actId="478"/>
          <ac:spMkLst>
            <pc:docMk/>
            <pc:sldMk cId="0" sldId="258"/>
            <ac:spMk id="48" creationId="{00000000-0000-0000-0000-000000000000}"/>
          </ac:spMkLst>
        </pc:spChg>
        <pc:spChg chg="del">
          <ac:chgData name="awais tasleem" userId="7c46b165d545a590" providerId="LiveId" clId="{8CD0BEBF-05E7-4B9B-B764-E4EE3711F2F1}" dt="2023-04-22T23:52:06.312" v="960" actId="478"/>
          <ac:spMkLst>
            <pc:docMk/>
            <pc:sldMk cId="0" sldId="258"/>
            <ac:spMk id="52" creationId="{00000000-0000-0000-0000-000000000000}"/>
          </ac:spMkLst>
        </pc:spChg>
        <pc:spChg chg="del">
          <ac:chgData name="awais tasleem" userId="7c46b165d545a590" providerId="LiveId" clId="{8CD0BEBF-05E7-4B9B-B764-E4EE3711F2F1}" dt="2023-04-22T23:52:06.312" v="960" actId="478"/>
          <ac:spMkLst>
            <pc:docMk/>
            <pc:sldMk cId="0" sldId="258"/>
            <ac:spMk id="56" creationId="{00000000-0000-0000-0000-000000000000}"/>
          </ac:spMkLst>
        </pc:spChg>
        <pc:spChg chg="del">
          <ac:chgData name="awais tasleem" userId="7c46b165d545a590" providerId="LiveId" clId="{8CD0BEBF-05E7-4B9B-B764-E4EE3711F2F1}" dt="2023-04-23T00:04:16.507" v="1724" actId="478"/>
          <ac:spMkLst>
            <pc:docMk/>
            <pc:sldMk cId="0" sldId="258"/>
            <ac:spMk id="58" creationId="{00000000-0000-0000-0000-000000000000}"/>
          </ac:spMkLst>
        </pc:spChg>
        <pc:spChg chg="add mod">
          <ac:chgData name="awais tasleem" userId="7c46b165d545a590" providerId="LiveId" clId="{8CD0BEBF-05E7-4B9B-B764-E4EE3711F2F1}" dt="2023-04-23T00:03:14.921" v="1718" actId="403"/>
          <ac:spMkLst>
            <pc:docMk/>
            <pc:sldMk cId="0" sldId="258"/>
            <ac:spMk id="59" creationId="{8D6593C4-C448-D32D-5D91-6B2228046793}"/>
          </ac:spMkLst>
        </pc:spChg>
        <pc:grpChg chg="del">
          <ac:chgData name="awais tasleem" userId="7c46b165d545a590" providerId="LiveId" clId="{8CD0BEBF-05E7-4B9B-B764-E4EE3711F2F1}" dt="2023-04-22T23:52:06.312" v="960" actId="478"/>
          <ac:grpSpMkLst>
            <pc:docMk/>
            <pc:sldMk cId="0" sldId="258"/>
            <ac:grpSpMk id="5" creationId="{00000000-0000-0000-0000-000000000000}"/>
          </ac:grpSpMkLst>
        </pc:grpChg>
        <pc:grpChg chg="del">
          <ac:chgData name="awais tasleem" userId="7c46b165d545a590" providerId="LiveId" clId="{8CD0BEBF-05E7-4B9B-B764-E4EE3711F2F1}" dt="2023-04-22T23:52:06.312" v="960" actId="478"/>
          <ac:grpSpMkLst>
            <pc:docMk/>
            <pc:sldMk cId="0" sldId="258"/>
            <ac:grpSpMk id="9" creationId="{00000000-0000-0000-0000-000000000000}"/>
          </ac:grpSpMkLst>
        </pc:grpChg>
        <pc:grpChg chg="del">
          <ac:chgData name="awais tasleem" userId="7c46b165d545a590" providerId="LiveId" clId="{8CD0BEBF-05E7-4B9B-B764-E4EE3711F2F1}" dt="2023-04-22T23:52:06.312" v="960" actId="478"/>
          <ac:grpSpMkLst>
            <pc:docMk/>
            <pc:sldMk cId="0" sldId="258"/>
            <ac:grpSpMk id="13" creationId="{00000000-0000-0000-0000-000000000000}"/>
          </ac:grpSpMkLst>
        </pc:grpChg>
        <pc:grpChg chg="del">
          <ac:chgData name="awais tasleem" userId="7c46b165d545a590" providerId="LiveId" clId="{8CD0BEBF-05E7-4B9B-B764-E4EE3711F2F1}" dt="2023-04-22T23:52:06.312" v="960" actId="478"/>
          <ac:grpSpMkLst>
            <pc:docMk/>
            <pc:sldMk cId="0" sldId="258"/>
            <ac:grpSpMk id="17" creationId="{00000000-0000-0000-0000-000000000000}"/>
          </ac:grpSpMkLst>
        </pc:grpChg>
        <pc:grpChg chg="del">
          <ac:chgData name="awais tasleem" userId="7c46b165d545a590" providerId="LiveId" clId="{8CD0BEBF-05E7-4B9B-B764-E4EE3711F2F1}" dt="2023-04-22T23:52:06.312" v="960" actId="478"/>
          <ac:grpSpMkLst>
            <pc:docMk/>
            <pc:sldMk cId="0" sldId="258"/>
            <ac:grpSpMk id="21" creationId="{00000000-0000-0000-0000-000000000000}"/>
          </ac:grpSpMkLst>
        </pc:grpChg>
        <pc:grpChg chg="del">
          <ac:chgData name="awais tasleem" userId="7c46b165d545a590" providerId="LiveId" clId="{8CD0BEBF-05E7-4B9B-B764-E4EE3711F2F1}" dt="2023-04-22T23:52:06.312" v="960" actId="478"/>
          <ac:grpSpMkLst>
            <pc:docMk/>
            <pc:sldMk cId="0" sldId="258"/>
            <ac:grpSpMk id="25" creationId="{00000000-0000-0000-0000-000000000000}"/>
          </ac:grpSpMkLst>
        </pc:grpChg>
        <pc:grpChg chg="del">
          <ac:chgData name="awais tasleem" userId="7c46b165d545a590" providerId="LiveId" clId="{8CD0BEBF-05E7-4B9B-B764-E4EE3711F2F1}" dt="2023-04-22T23:52:06.312" v="960" actId="478"/>
          <ac:grpSpMkLst>
            <pc:docMk/>
            <pc:sldMk cId="0" sldId="258"/>
            <ac:grpSpMk id="29" creationId="{00000000-0000-0000-0000-000000000000}"/>
          </ac:grpSpMkLst>
        </pc:grpChg>
        <pc:grpChg chg="del">
          <ac:chgData name="awais tasleem" userId="7c46b165d545a590" providerId="LiveId" clId="{8CD0BEBF-05E7-4B9B-B764-E4EE3711F2F1}" dt="2023-04-22T23:52:06.312" v="960" actId="478"/>
          <ac:grpSpMkLst>
            <pc:docMk/>
            <pc:sldMk cId="0" sldId="258"/>
            <ac:grpSpMk id="33" creationId="{00000000-0000-0000-0000-000000000000}"/>
          </ac:grpSpMkLst>
        </pc:grpChg>
        <pc:grpChg chg="del">
          <ac:chgData name="awais tasleem" userId="7c46b165d545a590" providerId="LiveId" clId="{8CD0BEBF-05E7-4B9B-B764-E4EE3711F2F1}" dt="2023-04-22T23:52:06.312" v="960" actId="478"/>
          <ac:grpSpMkLst>
            <pc:docMk/>
            <pc:sldMk cId="0" sldId="258"/>
            <ac:grpSpMk id="37" creationId="{00000000-0000-0000-0000-000000000000}"/>
          </ac:grpSpMkLst>
        </pc:grpChg>
        <pc:grpChg chg="del">
          <ac:chgData name="awais tasleem" userId="7c46b165d545a590" providerId="LiveId" clId="{8CD0BEBF-05E7-4B9B-B764-E4EE3711F2F1}" dt="2023-04-22T23:52:06.312" v="960" actId="478"/>
          <ac:grpSpMkLst>
            <pc:docMk/>
            <pc:sldMk cId="0" sldId="258"/>
            <ac:grpSpMk id="41" creationId="{00000000-0000-0000-0000-000000000000}"/>
          </ac:grpSpMkLst>
        </pc:grpChg>
        <pc:grpChg chg="del">
          <ac:chgData name="awais tasleem" userId="7c46b165d545a590" providerId="LiveId" clId="{8CD0BEBF-05E7-4B9B-B764-E4EE3711F2F1}" dt="2023-04-22T23:52:06.312" v="960" actId="478"/>
          <ac:grpSpMkLst>
            <pc:docMk/>
            <pc:sldMk cId="0" sldId="258"/>
            <ac:grpSpMk id="45" creationId="{00000000-0000-0000-0000-000000000000}"/>
          </ac:grpSpMkLst>
        </pc:grpChg>
        <pc:grpChg chg="del">
          <ac:chgData name="awais tasleem" userId="7c46b165d545a590" providerId="LiveId" clId="{8CD0BEBF-05E7-4B9B-B764-E4EE3711F2F1}" dt="2023-04-22T23:52:08.908" v="961" actId="478"/>
          <ac:grpSpMkLst>
            <pc:docMk/>
            <pc:sldMk cId="0" sldId="258"/>
            <ac:grpSpMk id="49" creationId="{00000000-0000-0000-0000-000000000000}"/>
          </ac:grpSpMkLst>
        </pc:grpChg>
        <pc:grpChg chg="del">
          <ac:chgData name="awais tasleem" userId="7c46b165d545a590" providerId="LiveId" clId="{8CD0BEBF-05E7-4B9B-B764-E4EE3711F2F1}" dt="2023-04-22T23:52:06.312" v="960" actId="478"/>
          <ac:grpSpMkLst>
            <pc:docMk/>
            <pc:sldMk cId="0" sldId="258"/>
            <ac:grpSpMk id="53" creationId="{00000000-0000-0000-0000-000000000000}"/>
          </ac:grpSpMkLst>
        </pc:grpChg>
        <pc:picChg chg="add mod ord">
          <ac:chgData name="awais tasleem" userId="7c46b165d545a590" providerId="LiveId" clId="{8CD0BEBF-05E7-4B9B-B764-E4EE3711F2F1}" dt="2023-04-23T00:25:44.073" v="2654" actId="1076"/>
          <ac:picMkLst>
            <pc:docMk/>
            <pc:sldMk cId="0" sldId="258"/>
            <ac:picMk id="61" creationId="{5B2AEE02-2F85-3CDE-097D-102674D244C4}"/>
          </ac:picMkLst>
        </pc:picChg>
        <pc:picChg chg="add del mod">
          <ac:chgData name="awais tasleem" userId="7c46b165d545a590" providerId="LiveId" clId="{8CD0BEBF-05E7-4B9B-B764-E4EE3711F2F1}" dt="2023-04-23T00:25:24.075" v="2648" actId="21"/>
          <ac:picMkLst>
            <pc:docMk/>
            <pc:sldMk cId="0" sldId="258"/>
            <ac:picMk id="62" creationId="{FD8455F2-12B0-571D-BD14-9BD9D26E8140}"/>
          </ac:picMkLst>
        </pc:picChg>
        <pc:picChg chg="add mod">
          <ac:chgData name="awais tasleem" userId="7c46b165d545a590" providerId="LiveId" clId="{8CD0BEBF-05E7-4B9B-B764-E4EE3711F2F1}" dt="2023-04-23T00:22:35.634" v="2630" actId="167"/>
          <ac:picMkLst>
            <pc:docMk/>
            <pc:sldMk cId="0" sldId="258"/>
            <ac:picMk id="2050" creationId="{0A045FF1-D741-11E4-4A92-D137EBCA0804}"/>
          </ac:picMkLst>
        </pc:picChg>
      </pc:sldChg>
      <pc:sldChg chg="addSp delSp modSp mod modNotesTx">
        <pc:chgData name="awais tasleem" userId="7c46b165d545a590" providerId="LiveId" clId="{8CD0BEBF-05E7-4B9B-B764-E4EE3711F2F1}" dt="2023-04-25T23:56:53.717" v="6500" actId="20577"/>
        <pc:sldMkLst>
          <pc:docMk/>
          <pc:sldMk cId="0" sldId="259"/>
        </pc:sldMkLst>
        <pc:spChg chg="mod">
          <ac:chgData name="awais tasleem" userId="7c46b165d545a590" providerId="LiveId" clId="{8CD0BEBF-05E7-4B9B-B764-E4EE3711F2F1}" dt="2023-04-23T00:16:28.095" v="2571" actId="14100"/>
          <ac:spMkLst>
            <pc:docMk/>
            <pc:sldMk cId="0" sldId="259"/>
            <ac:spMk id="2" creationId="{00000000-0000-0000-0000-000000000000}"/>
          </ac:spMkLst>
        </pc:spChg>
        <pc:spChg chg="mod">
          <ac:chgData name="awais tasleem" userId="7c46b165d545a590" providerId="LiveId" clId="{8CD0BEBF-05E7-4B9B-B764-E4EE3711F2F1}" dt="2023-04-22T23:08:31.537" v="165" actId="14100"/>
          <ac:spMkLst>
            <pc:docMk/>
            <pc:sldMk cId="0" sldId="259"/>
            <ac:spMk id="3" creationId="{00000000-0000-0000-0000-000000000000}"/>
          </ac:spMkLst>
        </pc:spChg>
        <pc:spChg chg="del">
          <ac:chgData name="awais tasleem" userId="7c46b165d545a590" providerId="LiveId" clId="{8CD0BEBF-05E7-4B9B-B764-E4EE3711F2F1}" dt="2023-04-23T00:08:34.678" v="2236" actId="478"/>
          <ac:spMkLst>
            <pc:docMk/>
            <pc:sldMk cId="0" sldId="259"/>
            <ac:spMk id="4" creationId="{00000000-0000-0000-0000-000000000000}"/>
          </ac:spMkLst>
        </pc:spChg>
        <pc:spChg chg="del">
          <ac:chgData name="awais tasleem" userId="7c46b165d545a590" providerId="LiveId" clId="{8CD0BEBF-05E7-4B9B-B764-E4EE3711F2F1}" dt="2023-04-23T00:07:52.678" v="2177" actId="478"/>
          <ac:spMkLst>
            <pc:docMk/>
            <pc:sldMk cId="0" sldId="259"/>
            <ac:spMk id="5" creationId="{00000000-0000-0000-0000-000000000000}"/>
          </ac:spMkLst>
        </pc:spChg>
        <pc:spChg chg="del">
          <ac:chgData name="awais tasleem" userId="7c46b165d545a590" providerId="LiveId" clId="{8CD0BEBF-05E7-4B9B-B764-E4EE3711F2F1}" dt="2023-04-23T00:07:52.004" v="2176" actId="478"/>
          <ac:spMkLst>
            <pc:docMk/>
            <pc:sldMk cId="0" sldId="259"/>
            <ac:spMk id="6" creationId="{00000000-0000-0000-0000-000000000000}"/>
          </ac:spMkLst>
        </pc:spChg>
        <pc:spChg chg="add del">
          <ac:chgData name="awais tasleem" userId="7c46b165d545a590" providerId="LiveId" clId="{8CD0BEBF-05E7-4B9B-B764-E4EE3711F2F1}" dt="2023-04-22T23:08:25.796" v="163" actId="478"/>
          <ac:spMkLst>
            <pc:docMk/>
            <pc:sldMk cId="0" sldId="259"/>
            <ac:spMk id="7" creationId="{00000000-0000-0000-0000-000000000000}"/>
          </ac:spMkLst>
        </pc:spChg>
        <pc:spChg chg="add del">
          <ac:chgData name="awais tasleem" userId="7c46b165d545a590" providerId="LiveId" clId="{8CD0BEBF-05E7-4B9B-B764-E4EE3711F2F1}" dt="2023-04-22T23:08:26.267" v="164" actId="478"/>
          <ac:spMkLst>
            <pc:docMk/>
            <pc:sldMk cId="0" sldId="259"/>
            <ac:spMk id="8" creationId="{00000000-0000-0000-0000-000000000000}"/>
          </ac:spMkLst>
        </pc:spChg>
        <pc:spChg chg="del">
          <ac:chgData name="awais tasleem" userId="7c46b165d545a590" providerId="LiveId" clId="{8CD0BEBF-05E7-4B9B-B764-E4EE3711F2F1}" dt="2023-04-23T00:04:19.914" v="1725" actId="478"/>
          <ac:spMkLst>
            <pc:docMk/>
            <pc:sldMk cId="0" sldId="259"/>
            <ac:spMk id="9" creationId="{00000000-0000-0000-0000-000000000000}"/>
          </ac:spMkLst>
        </pc:spChg>
        <pc:spChg chg="add mod">
          <ac:chgData name="awais tasleem" userId="7c46b165d545a590" providerId="LiveId" clId="{8CD0BEBF-05E7-4B9B-B764-E4EE3711F2F1}" dt="2023-04-23T00:18:16.884" v="2598" actId="1076"/>
          <ac:spMkLst>
            <pc:docMk/>
            <pc:sldMk cId="0" sldId="259"/>
            <ac:spMk id="11" creationId="{E8156B4D-8C29-EFFA-14E8-13A8968304EA}"/>
          </ac:spMkLst>
        </pc:spChg>
        <pc:picChg chg="add mod">
          <ac:chgData name="awais tasleem" userId="7c46b165d545a590" providerId="LiveId" clId="{8CD0BEBF-05E7-4B9B-B764-E4EE3711F2F1}" dt="2023-04-23T00:15:45.700" v="2557" actId="1076"/>
          <ac:picMkLst>
            <pc:docMk/>
            <pc:sldMk cId="0" sldId="259"/>
            <ac:picMk id="12" creationId="{66697E78-C738-254F-07C9-90176FA6F641}"/>
          </ac:picMkLst>
        </pc:picChg>
        <pc:picChg chg="add mod">
          <ac:chgData name="awais tasleem" userId="7c46b165d545a590" providerId="LiveId" clId="{8CD0BEBF-05E7-4B9B-B764-E4EE3711F2F1}" dt="2023-04-23T00:16:55.259" v="2578" actId="1076"/>
          <ac:picMkLst>
            <pc:docMk/>
            <pc:sldMk cId="0" sldId="259"/>
            <ac:picMk id="13" creationId="{4731D8A9-7063-FB37-8F39-A2934C71C37E}"/>
          </ac:picMkLst>
        </pc:picChg>
        <pc:cxnChg chg="add mod">
          <ac:chgData name="awais tasleem" userId="7c46b165d545a590" providerId="LiveId" clId="{8CD0BEBF-05E7-4B9B-B764-E4EE3711F2F1}" dt="2023-04-23T00:17:58.248" v="2596" actId="692"/>
          <ac:cxnSpMkLst>
            <pc:docMk/>
            <pc:sldMk cId="0" sldId="259"/>
            <ac:cxnSpMk id="15" creationId="{30DB18B6-54C7-A6A5-74DD-AA7D1706660D}"/>
          </ac:cxnSpMkLst>
        </pc:cxnChg>
      </pc:sldChg>
      <pc:sldChg chg="addSp delSp modSp mod">
        <pc:chgData name="awais tasleem" userId="7c46b165d545a590" providerId="LiveId" clId="{8CD0BEBF-05E7-4B9B-B764-E4EE3711F2F1}" dt="2023-04-23T01:33:30.269" v="4324" actId="14100"/>
        <pc:sldMkLst>
          <pc:docMk/>
          <pc:sldMk cId="0" sldId="260"/>
        </pc:sldMkLst>
        <pc:spChg chg="mod">
          <ac:chgData name="awais tasleem" userId="7c46b165d545a590" providerId="LiveId" clId="{8CD0BEBF-05E7-4B9B-B764-E4EE3711F2F1}" dt="2023-04-23T01:33:24.013" v="4322" actId="14100"/>
          <ac:spMkLst>
            <pc:docMk/>
            <pc:sldMk cId="0" sldId="260"/>
            <ac:spMk id="5" creationId="{00000000-0000-0000-0000-000000000000}"/>
          </ac:spMkLst>
        </pc:spChg>
        <pc:spChg chg="mod">
          <ac:chgData name="awais tasleem" userId="7c46b165d545a590" providerId="LiveId" clId="{8CD0BEBF-05E7-4B9B-B764-E4EE3711F2F1}" dt="2023-04-22T23:08:39.141" v="171" actId="20577"/>
          <ac:spMkLst>
            <pc:docMk/>
            <pc:sldMk cId="0" sldId="260"/>
            <ac:spMk id="6" creationId="{00000000-0000-0000-0000-000000000000}"/>
          </ac:spMkLst>
        </pc:spChg>
        <pc:spChg chg="del">
          <ac:chgData name="awais tasleem" userId="7c46b165d545a590" providerId="LiveId" clId="{8CD0BEBF-05E7-4B9B-B764-E4EE3711F2F1}" dt="2023-04-23T00:04:23.788" v="1726" actId="478"/>
          <ac:spMkLst>
            <pc:docMk/>
            <pc:sldMk cId="0" sldId="260"/>
            <ac:spMk id="7" creationId="{00000000-0000-0000-0000-000000000000}"/>
          </ac:spMkLst>
        </pc:spChg>
        <pc:grpChg chg="del">
          <ac:chgData name="awais tasleem" userId="7c46b165d545a590" providerId="LiveId" clId="{8CD0BEBF-05E7-4B9B-B764-E4EE3711F2F1}" dt="2023-04-23T00:32:23.020" v="2667" actId="478"/>
          <ac:grpSpMkLst>
            <pc:docMk/>
            <pc:sldMk cId="0" sldId="260"/>
            <ac:grpSpMk id="2" creationId="{00000000-0000-0000-0000-000000000000}"/>
          </ac:grpSpMkLst>
        </pc:grpChg>
        <pc:picChg chg="add mod">
          <ac:chgData name="awais tasleem" userId="7c46b165d545a590" providerId="LiveId" clId="{8CD0BEBF-05E7-4B9B-B764-E4EE3711F2F1}" dt="2023-04-23T01:33:27.712" v="4323" actId="14100"/>
          <ac:picMkLst>
            <pc:docMk/>
            <pc:sldMk cId="0" sldId="260"/>
            <ac:picMk id="10" creationId="{FF929C4E-63D6-85BF-C074-893CE9B65141}"/>
          </ac:picMkLst>
        </pc:picChg>
        <pc:picChg chg="add mod">
          <ac:chgData name="awais tasleem" userId="7c46b165d545a590" providerId="LiveId" clId="{8CD0BEBF-05E7-4B9B-B764-E4EE3711F2F1}" dt="2023-04-23T01:33:30.269" v="4324" actId="14100"/>
          <ac:picMkLst>
            <pc:docMk/>
            <pc:sldMk cId="0" sldId="260"/>
            <ac:picMk id="12" creationId="{6FD0AC7D-FB79-7DF9-1AA4-DEE8545F6459}"/>
          </ac:picMkLst>
        </pc:picChg>
      </pc:sldChg>
      <pc:sldChg chg="delSp modSp del mod ord">
        <pc:chgData name="awais tasleem" userId="7c46b165d545a590" providerId="LiveId" clId="{8CD0BEBF-05E7-4B9B-B764-E4EE3711F2F1}" dt="2023-04-23T02:01:11.916" v="4929" actId="47"/>
        <pc:sldMkLst>
          <pc:docMk/>
          <pc:sldMk cId="0" sldId="261"/>
        </pc:sldMkLst>
        <pc:spChg chg="mod">
          <ac:chgData name="awais tasleem" userId="7c46b165d545a590" providerId="LiveId" clId="{8CD0BEBF-05E7-4B9B-B764-E4EE3711F2F1}" dt="2023-04-22T23:08:59.574" v="205" actId="14100"/>
          <ac:spMkLst>
            <pc:docMk/>
            <pc:sldMk cId="0" sldId="261"/>
            <ac:spMk id="2" creationId="{00000000-0000-0000-0000-000000000000}"/>
          </ac:spMkLst>
        </pc:spChg>
        <pc:spChg chg="del">
          <ac:chgData name="awais tasleem" userId="7c46b165d545a590" providerId="LiveId" clId="{8CD0BEBF-05E7-4B9B-B764-E4EE3711F2F1}" dt="2023-04-23T00:04:35.811" v="1729" actId="478"/>
          <ac:spMkLst>
            <pc:docMk/>
            <pc:sldMk cId="0" sldId="261"/>
            <ac:spMk id="10" creationId="{00000000-0000-0000-0000-000000000000}"/>
          </ac:spMkLst>
        </pc:spChg>
      </pc:sldChg>
      <pc:sldChg chg="addSp delSp modSp mod modNotesTx">
        <pc:chgData name="awais tasleem" userId="7c46b165d545a590" providerId="LiveId" clId="{8CD0BEBF-05E7-4B9B-B764-E4EE3711F2F1}" dt="2023-04-25T23:57:17.791" v="6552" actId="20577"/>
        <pc:sldMkLst>
          <pc:docMk/>
          <pc:sldMk cId="0" sldId="262"/>
        </pc:sldMkLst>
        <pc:spChg chg="del">
          <ac:chgData name="awais tasleem" userId="7c46b165d545a590" providerId="LiveId" clId="{8CD0BEBF-05E7-4B9B-B764-E4EE3711F2F1}" dt="2023-04-23T01:34:40.680" v="4492" actId="478"/>
          <ac:spMkLst>
            <pc:docMk/>
            <pc:sldMk cId="0" sldId="262"/>
            <ac:spMk id="2" creationId="{00000000-0000-0000-0000-000000000000}"/>
          </ac:spMkLst>
        </pc:spChg>
        <pc:spChg chg="mod">
          <ac:chgData name="awais tasleem" userId="7c46b165d545a590" providerId="LiveId" clId="{8CD0BEBF-05E7-4B9B-B764-E4EE3711F2F1}" dt="2023-04-22T23:09:12.304" v="221" actId="14100"/>
          <ac:spMkLst>
            <pc:docMk/>
            <pc:sldMk cId="0" sldId="262"/>
            <ac:spMk id="3" creationId="{00000000-0000-0000-0000-000000000000}"/>
          </ac:spMkLst>
        </pc:spChg>
        <pc:spChg chg="del">
          <ac:chgData name="awais tasleem" userId="7c46b165d545a590" providerId="LiveId" clId="{8CD0BEBF-05E7-4B9B-B764-E4EE3711F2F1}" dt="2023-04-23T00:04:28.006" v="1727" actId="478"/>
          <ac:spMkLst>
            <pc:docMk/>
            <pc:sldMk cId="0" sldId="262"/>
            <ac:spMk id="4" creationId="{00000000-0000-0000-0000-000000000000}"/>
          </ac:spMkLst>
        </pc:spChg>
        <pc:spChg chg="del">
          <ac:chgData name="awais tasleem" userId="7c46b165d545a590" providerId="LiveId" clId="{8CD0BEBF-05E7-4B9B-B764-E4EE3711F2F1}" dt="2023-04-23T00:56:09.536" v="2955" actId="478"/>
          <ac:spMkLst>
            <pc:docMk/>
            <pc:sldMk cId="0" sldId="262"/>
            <ac:spMk id="5" creationId="{00000000-0000-0000-0000-000000000000}"/>
          </ac:spMkLst>
        </pc:spChg>
        <pc:spChg chg="add mod">
          <ac:chgData name="awais tasleem" userId="7c46b165d545a590" providerId="LiveId" clId="{8CD0BEBF-05E7-4B9B-B764-E4EE3711F2F1}" dt="2023-04-23T01:57:36.072" v="4687" actId="20577"/>
          <ac:spMkLst>
            <pc:docMk/>
            <pc:sldMk cId="0" sldId="262"/>
            <ac:spMk id="10" creationId="{EF67FA1B-0EE2-3FAC-2CF9-16BD92F43403}"/>
          </ac:spMkLst>
        </pc:spChg>
        <pc:grpChg chg="del">
          <ac:chgData name="awais tasleem" userId="7c46b165d545a590" providerId="LiveId" clId="{8CD0BEBF-05E7-4B9B-B764-E4EE3711F2F1}" dt="2023-04-22T23:09:09.721" v="220" actId="478"/>
          <ac:grpSpMkLst>
            <pc:docMk/>
            <pc:sldMk cId="0" sldId="262"/>
            <ac:grpSpMk id="6" creationId="{00000000-0000-0000-0000-000000000000}"/>
          </ac:grpSpMkLst>
        </pc:grpChg>
        <pc:picChg chg="add mod">
          <ac:chgData name="awais tasleem" userId="7c46b165d545a590" providerId="LiveId" clId="{8CD0BEBF-05E7-4B9B-B764-E4EE3711F2F1}" dt="2023-04-23T01:38:46.361" v="4547" actId="1076"/>
          <ac:picMkLst>
            <pc:docMk/>
            <pc:sldMk cId="0" sldId="262"/>
            <ac:picMk id="12" creationId="{339E3B54-5D74-DD3E-EF56-878BE903DC3E}"/>
          </ac:picMkLst>
        </pc:picChg>
        <pc:picChg chg="add del mod">
          <ac:chgData name="awais tasleem" userId="7c46b165d545a590" providerId="LiveId" clId="{8CD0BEBF-05E7-4B9B-B764-E4EE3711F2F1}" dt="2023-04-23T01:37:10.039" v="4504" actId="478"/>
          <ac:picMkLst>
            <pc:docMk/>
            <pc:sldMk cId="0" sldId="262"/>
            <ac:picMk id="14" creationId="{ABDA83B0-2F65-AF0E-5320-C75F60F6F3F9}"/>
          </ac:picMkLst>
        </pc:picChg>
        <pc:picChg chg="add mod">
          <ac:chgData name="awais tasleem" userId="7c46b165d545a590" providerId="LiveId" clId="{8CD0BEBF-05E7-4B9B-B764-E4EE3711F2F1}" dt="2023-04-23T01:38:47.859" v="4548" actId="1035"/>
          <ac:picMkLst>
            <pc:docMk/>
            <pc:sldMk cId="0" sldId="262"/>
            <ac:picMk id="16" creationId="{F6C4C615-94BA-0A5C-EEB9-FD0E213F49FE}"/>
          </ac:picMkLst>
        </pc:picChg>
        <pc:picChg chg="add mod">
          <ac:chgData name="awais tasleem" userId="7c46b165d545a590" providerId="LiveId" clId="{8CD0BEBF-05E7-4B9B-B764-E4EE3711F2F1}" dt="2023-04-23T01:38:21.644" v="4544" actId="1076"/>
          <ac:picMkLst>
            <pc:docMk/>
            <pc:sldMk cId="0" sldId="262"/>
            <ac:picMk id="18" creationId="{6E2BEBDE-0466-4E28-BB8B-CB44258C2F1A}"/>
          </ac:picMkLst>
        </pc:picChg>
      </pc:sldChg>
      <pc:sldChg chg="addSp delSp modSp mod modNotesTx">
        <pc:chgData name="awais tasleem" userId="7c46b165d545a590" providerId="LiveId" clId="{8CD0BEBF-05E7-4B9B-B764-E4EE3711F2F1}" dt="2023-04-23T01:03:42.948" v="3215" actId="20577"/>
        <pc:sldMkLst>
          <pc:docMk/>
          <pc:sldMk cId="0" sldId="263"/>
        </pc:sldMkLst>
        <pc:spChg chg="del mod">
          <ac:chgData name="awais tasleem" userId="7c46b165d545a590" providerId="LiveId" clId="{8CD0BEBF-05E7-4B9B-B764-E4EE3711F2F1}" dt="2023-04-23T01:00:52.339" v="3016" actId="478"/>
          <ac:spMkLst>
            <pc:docMk/>
            <pc:sldMk cId="0" sldId="263"/>
            <ac:spMk id="2" creationId="{00000000-0000-0000-0000-000000000000}"/>
          </ac:spMkLst>
        </pc:spChg>
        <pc:spChg chg="del">
          <ac:chgData name="awais tasleem" userId="7c46b165d545a590" providerId="LiveId" clId="{8CD0BEBF-05E7-4B9B-B764-E4EE3711F2F1}" dt="2023-04-23T00:04:33.822" v="1728" actId="478"/>
          <ac:spMkLst>
            <pc:docMk/>
            <pc:sldMk cId="0" sldId="263"/>
            <ac:spMk id="3" creationId="{00000000-0000-0000-0000-000000000000}"/>
          </ac:spMkLst>
        </pc:spChg>
        <pc:spChg chg="del">
          <ac:chgData name="awais tasleem" userId="7c46b165d545a590" providerId="LiveId" clId="{8CD0BEBF-05E7-4B9B-B764-E4EE3711F2F1}" dt="2023-04-23T00:57:36.541" v="2957" actId="478"/>
          <ac:spMkLst>
            <pc:docMk/>
            <pc:sldMk cId="0" sldId="263"/>
            <ac:spMk id="17" creationId="{00000000-0000-0000-0000-000000000000}"/>
          </ac:spMkLst>
        </pc:spChg>
        <pc:spChg chg="del">
          <ac:chgData name="awais tasleem" userId="7c46b165d545a590" providerId="LiveId" clId="{8CD0BEBF-05E7-4B9B-B764-E4EE3711F2F1}" dt="2023-04-23T00:57:36.541" v="2957" actId="478"/>
          <ac:spMkLst>
            <pc:docMk/>
            <pc:sldMk cId="0" sldId="263"/>
            <ac:spMk id="18" creationId="{00000000-0000-0000-0000-000000000000}"/>
          </ac:spMkLst>
        </pc:spChg>
        <pc:spChg chg="del">
          <ac:chgData name="awais tasleem" userId="7c46b165d545a590" providerId="LiveId" clId="{8CD0BEBF-05E7-4B9B-B764-E4EE3711F2F1}" dt="2023-04-23T00:57:36.541" v="2957" actId="478"/>
          <ac:spMkLst>
            <pc:docMk/>
            <pc:sldMk cId="0" sldId="263"/>
            <ac:spMk id="19" creationId="{00000000-0000-0000-0000-000000000000}"/>
          </ac:spMkLst>
        </pc:spChg>
        <pc:spChg chg="del">
          <ac:chgData name="awais tasleem" userId="7c46b165d545a590" providerId="LiveId" clId="{8CD0BEBF-05E7-4B9B-B764-E4EE3711F2F1}" dt="2023-04-23T00:57:36.541" v="2957" actId="478"/>
          <ac:spMkLst>
            <pc:docMk/>
            <pc:sldMk cId="0" sldId="263"/>
            <ac:spMk id="20" creationId="{00000000-0000-0000-0000-000000000000}"/>
          </ac:spMkLst>
        </pc:spChg>
        <pc:spChg chg="del">
          <ac:chgData name="awais tasleem" userId="7c46b165d545a590" providerId="LiveId" clId="{8CD0BEBF-05E7-4B9B-B764-E4EE3711F2F1}" dt="2023-04-23T00:57:36.541" v="2957" actId="478"/>
          <ac:spMkLst>
            <pc:docMk/>
            <pc:sldMk cId="0" sldId="263"/>
            <ac:spMk id="21" creationId="{00000000-0000-0000-0000-000000000000}"/>
          </ac:spMkLst>
        </pc:spChg>
        <pc:spChg chg="del">
          <ac:chgData name="awais tasleem" userId="7c46b165d545a590" providerId="LiveId" clId="{8CD0BEBF-05E7-4B9B-B764-E4EE3711F2F1}" dt="2023-04-23T00:57:36.541" v="2957" actId="478"/>
          <ac:spMkLst>
            <pc:docMk/>
            <pc:sldMk cId="0" sldId="263"/>
            <ac:spMk id="22" creationId="{00000000-0000-0000-0000-000000000000}"/>
          </ac:spMkLst>
        </pc:spChg>
        <pc:spChg chg="del">
          <ac:chgData name="awais tasleem" userId="7c46b165d545a590" providerId="LiveId" clId="{8CD0BEBF-05E7-4B9B-B764-E4EE3711F2F1}" dt="2023-04-23T00:57:36.541" v="2957" actId="478"/>
          <ac:spMkLst>
            <pc:docMk/>
            <pc:sldMk cId="0" sldId="263"/>
            <ac:spMk id="23" creationId="{00000000-0000-0000-0000-000000000000}"/>
          </ac:spMkLst>
        </pc:spChg>
        <pc:spChg chg="del">
          <ac:chgData name="awais tasleem" userId="7c46b165d545a590" providerId="LiveId" clId="{8CD0BEBF-05E7-4B9B-B764-E4EE3711F2F1}" dt="2023-04-23T00:57:36.541" v="2957" actId="478"/>
          <ac:spMkLst>
            <pc:docMk/>
            <pc:sldMk cId="0" sldId="263"/>
            <ac:spMk id="24" creationId="{00000000-0000-0000-0000-000000000000}"/>
          </ac:spMkLst>
        </pc:spChg>
        <pc:spChg chg="del">
          <ac:chgData name="awais tasleem" userId="7c46b165d545a590" providerId="LiveId" clId="{8CD0BEBF-05E7-4B9B-B764-E4EE3711F2F1}" dt="2023-04-23T00:57:36.541" v="2957" actId="478"/>
          <ac:spMkLst>
            <pc:docMk/>
            <pc:sldMk cId="0" sldId="263"/>
            <ac:spMk id="25" creationId="{00000000-0000-0000-0000-000000000000}"/>
          </ac:spMkLst>
        </pc:spChg>
        <pc:spChg chg="del">
          <ac:chgData name="awais tasleem" userId="7c46b165d545a590" providerId="LiveId" clId="{8CD0BEBF-05E7-4B9B-B764-E4EE3711F2F1}" dt="2023-04-23T00:57:36.541" v="2957" actId="478"/>
          <ac:spMkLst>
            <pc:docMk/>
            <pc:sldMk cId="0" sldId="263"/>
            <ac:spMk id="26" creationId="{00000000-0000-0000-0000-000000000000}"/>
          </ac:spMkLst>
        </pc:spChg>
        <pc:spChg chg="mod">
          <ac:chgData name="awais tasleem" userId="7c46b165d545a590" providerId="LiveId" clId="{8CD0BEBF-05E7-4B9B-B764-E4EE3711F2F1}" dt="2023-04-23T01:01:59.978" v="3066" actId="20577"/>
          <ac:spMkLst>
            <pc:docMk/>
            <pc:sldMk cId="0" sldId="263"/>
            <ac:spMk id="27" creationId="{00000000-0000-0000-0000-000000000000}"/>
          </ac:spMkLst>
        </pc:spChg>
        <pc:spChg chg="del">
          <ac:chgData name="awais tasleem" userId="7c46b165d545a590" providerId="LiveId" clId="{8CD0BEBF-05E7-4B9B-B764-E4EE3711F2F1}" dt="2023-04-22T23:09:24.721" v="231" actId="478"/>
          <ac:spMkLst>
            <pc:docMk/>
            <pc:sldMk cId="0" sldId="263"/>
            <ac:spMk id="28" creationId="{00000000-0000-0000-0000-000000000000}"/>
          </ac:spMkLst>
        </pc:spChg>
        <pc:grpChg chg="del">
          <ac:chgData name="awais tasleem" userId="7c46b165d545a590" providerId="LiveId" clId="{8CD0BEBF-05E7-4B9B-B764-E4EE3711F2F1}" dt="2023-04-23T00:57:31.232" v="2956" actId="478"/>
          <ac:grpSpMkLst>
            <pc:docMk/>
            <pc:sldMk cId="0" sldId="263"/>
            <ac:grpSpMk id="4" creationId="{00000000-0000-0000-0000-000000000000}"/>
          </ac:grpSpMkLst>
        </pc:grpChg>
        <pc:graphicFrameChg chg="del modGraphic">
          <ac:chgData name="awais tasleem" userId="7c46b165d545a590" providerId="LiveId" clId="{8CD0BEBF-05E7-4B9B-B764-E4EE3711F2F1}" dt="2023-04-22T23:09:22.920" v="230" actId="478"/>
          <ac:graphicFrameMkLst>
            <pc:docMk/>
            <pc:sldMk cId="0" sldId="263"/>
            <ac:graphicFrameMk id="29" creationId="{00000000-0000-0000-0000-000000000000}"/>
          </ac:graphicFrameMkLst>
        </pc:graphicFrameChg>
        <pc:picChg chg="add mod">
          <ac:chgData name="awais tasleem" userId="7c46b165d545a590" providerId="LiveId" clId="{8CD0BEBF-05E7-4B9B-B764-E4EE3711F2F1}" dt="2023-04-23T01:02:42.956" v="3087" actId="14100"/>
          <ac:picMkLst>
            <pc:docMk/>
            <pc:sldMk cId="0" sldId="263"/>
            <ac:picMk id="3074" creationId="{BE870B3F-415E-F76D-FB33-5D5C6690DD99}"/>
          </ac:picMkLst>
        </pc:picChg>
        <pc:picChg chg="add mod">
          <ac:chgData name="awais tasleem" userId="7c46b165d545a590" providerId="LiveId" clId="{8CD0BEBF-05E7-4B9B-B764-E4EE3711F2F1}" dt="2023-04-23T01:02:47.242" v="3089" actId="1038"/>
          <ac:picMkLst>
            <pc:docMk/>
            <pc:sldMk cId="0" sldId="263"/>
            <ac:picMk id="3076" creationId="{0EB3D6CC-31CF-844E-2899-ECB9BF2E8F69}"/>
          </ac:picMkLst>
        </pc:picChg>
        <pc:picChg chg="add mod">
          <ac:chgData name="awais tasleem" userId="7c46b165d545a590" providerId="LiveId" clId="{8CD0BEBF-05E7-4B9B-B764-E4EE3711F2F1}" dt="2023-04-23T01:02:32.663" v="3081" actId="1036"/>
          <ac:picMkLst>
            <pc:docMk/>
            <pc:sldMk cId="0" sldId="263"/>
            <ac:picMk id="3078" creationId="{E5912B3A-9EA6-824E-4E03-A17FB29E665B}"/>
          </ac:picMkLst>
        </pc:picChg>
        <pc:picChg chg="add mod">
          <ac:chgData name="awais tasleem" userId="7c46b165d545a590" providerId="LiveId" clId="{8CD0BEBF-05E7-4B9B-B764-E4EE3711F2F1}" dt="2023-04-23T01:02:32.663" v="3081" actId="1036"/>
          <ac:picMkLst>
            <pc:docMk/>
            <pc:sldMk cId="0" sldId="263"/>
            <ac:picMk id="3080" creationId="{4C96C1B1-CB01-0D38-CA60-A961088B1D43}"/>
          </ac:picMkLst>
        </pc:picChg>
        <pc:picChg chg="add mod">
          <ac:chgData name="awais tasleem" userId="7c46b165d545a590" providerId="LiveId" clId="{8CD0BEBF-05E7-4B9B-B764-E4EE3711F2F1}" dt="2023-04-23T01:02:32.663" v="3081" actId="1036"/>
          <ac:picMkLst>
            <pc:docMk/>
            <pc:sldMk cId="0" sldId="263"/>
            <ac:picMk id="3082" creationId="{B4D2E05A-C07C-4469-4485-DDFB95EA2208}"/>
          </ac:picMkLst>
        </pc:picChg>
      </pc:sldChg>
      <pc:sldChg chg="delSp modSp mod">
        <pc:chgData name="awais tasleem" userId="7c46b165d545a590" providerId="LiveId" clId="{8CD0BEBF-05E7-4B9B-B764-E4EE3711F2F1}" dt="2023-04-23T19:41:58.805" v="6244" actId="33524"/>
        <pc:sldMkLst>
          <pc:docMk/>
          <pc:sldMk cId="0" sldId="264"/>
        </pc:sldMkLst>
        <pc:spChg chg="mod">
          <ac:chgData name="awais tasleem" userId="7c46b165d545a590" providerId="LiveId" clId="{8CD0BEBF-05E7-4B9B-B764-E4EE3711F2F1}" dt="2023-04-23T19:41:58.805" v="6244" actId="33524"/>
          <ac:spMkLst>
            <pc:docMk/>
            <pc:sldMk cId="0" sldId="264"/>
            <ac:spMk id="2" creationId="{00000000-0000-0000-0000-000000000000}"/>
          </ac:spMkLst>
        </pc:spChg>
        <pc:spChg chg="mod">
          <ac:chgData name="awais tasleem" userId="7c46b165d545a590" providerId="LiveId" clId="{8CD0BEBF-05E7-4B9B-B764-E4EE3711F2F1}" dt="2023-04-23T02:03:32.391" v="5005" actId="20577"/>
          <ac:spMkLst>
            <pc:docMk/>
            <pc:sldMk cId="0" sldId="264"/>
            <ac:spMk id="3" creationId="{00000000-0000-0000-0000-000000000000}"/>
          </ac:spMkLst>
        </pc:spChg>
        <pc:spChg chg="del">
          <ac:chgData name="awais tasleem" userId="7c46b165d545a590" providerId="LiveId" clId="{8CD0BEBF-05E7-4B9B-B764-E4EE3711F2F1}" dt="2023-04-23T02:00:11.700" v="4928" actId="478"/>
          <ac:spMkLst>
            <pc:docMk/>
            <pc:sldMk cId="0" sldId="264"/>
            <ac:spMk id="4" creationId="{00000000-0000-0000-0000-000000000000}"/>
          </ac:spMkLst>
        </pc:spChg>
        <pc:spChg chg="del">
          <ac:chgData name="awais tasleem" userId="7c46b165d545a590" providerId="LiveId" clId="{8CD0BEBF-05E7-4B9B-B764-E4EE3711F2F1}" dt="2023-04-23T00:04:39.484" v="1730" actId="478"/>
          <ac:spMkLst>
            <pc:docMk/>
            <pc:sldMk cId="0" sldId="264"/>
            <ac:spMk id="5" creationId="{00000000-0000-0000-0000-000000000000}"/>
          </ac:spMkLst>
        </pc:spChg>
      </pc:sldChg>
      <pc:sldChg chg="addSp delSp modSp add mod ord modNotesTx">
        <pc:chgData name="awais tasleem" userId="7c46b165d545a590" providerId="LiveId" clId="{8CD0BEBF-05E7-4B9B-B764-E4EE3711F2F1}" dt="2023-04-23T19:14:35.152" v="6202"/>
        <pc:sldMkLst>
          <pc:docMk/>
          <pc:sldMk cId="2997844477" sldId="265"/>
        </pc:sldMkLst>
        <pc:spChg chg="del">
          <ac:chgData name="awais tasleem" userId="7c46b165d545a590" providerId="LiveId" clId="{8CD0BEBF-05E7-4B9B-B764-E4EE3711F2F1}" dt="2023-04-23T02:07:41.856" v="5239" actId="478"/>
          <ac:spMkLst>
            <pc:docMk/>
            <pc:sldMk cId="2997844477" sldId="265"/>
            <ac:spMk id="2" creationId="{00000000-0000-0000-0000-000000000000}"/>
          </ac:spMkLst>
        </pc:spChg>
        <pc:spChg chg="mod">
          <ac:chgData name="awais tasleem" userId="7c46b165d545a590" providerId="LiveId" clId="{8CD0BEBF-05E7-4B9B-B764-E4EE3711F2F1}" dt="2023-04-23T02:07:13.206" v="5231" actId="1076"/>
          <ac:spMkLst>
            <pc:docMk/>
            <pc:sldMk cId="2997844477" sldId="265"/>
            <ac:spMk id="3" creationId="{00000000-0000-0000-0000-000000000000}"/>
          </ac:spMkLst>
        </pc:spChg>
        <pc:spChg chg="add del mod">
          <ac:chgData name="awais tasleem" userId="7c46b165d545a590" providerId="LiveId" clId="{8CD0BEBF-05E7-4B9B-B764-E4EE3711F2F1}" dt="2023-04-23T02:07:10.707" v="5229"/>
          <ac:spMkLst>
            <pc:docMk/>
            <pc:sldMk cId="2997844477" sldId="265"/>
            <ac:spMk id="4" creationId="{A9F97889-A754-A1C3-1776-4E7AFA627353}"/>
          </ac:spMkLst>
        </pc:spChg>
        <pc:spChg chg="add mod">
          <ac:chgData name="awais tasleem" userId="7c46b165d545a590" providerId="LiveId" clId="{8CD0BEBF-05E7-4B9B-B764-E4EE3711F2F1}" dt="2023-04-23T19:12:32.802" v="6200" actId="20577"/>
          <ac:spMkLst>
            <pc:docMk/>
            <pc:sldMk cId="2997844477" sldId="265"/>
            <ac:spMk id="5" creationId="{96E1A3A3-4EF7-6BE1-A01E-911795844FA9}"/>
          </ac:spMkLst>
        </pc:spChg>
        <pc:picChg chg="add mod modCrop">
          <ac:chgData name="awais tasleem" userId="7c46b165d545a590" providerId="LiveId" clId="{8CD0BEBF-05E7-4B9B-B764-E4EE3711F2F1}" dt="2023-04-23T02:09:40.341" v="5266" actId="14100"/>
          <ac:picMkLst>
            <pc:docMk/>
            <pc:sldMk cId="2997844477" sldId="265"/>
            <ac:picMk id="6" creationId="{AA14B3B5-2FC1-377C-7218-A08C475A916E}"/>
          </ac:picMkLst>
        </pc:picChg>
        <pc:picChg chg="add mod">
          <ac:chgData name="awais tasleem" userId="7c46b165d545a590" providerId="LiveId" clId="{8CD0BEBF-05E7-4B9B-B764-E4EE3711F2F1}" dt="2023-04-23T02:09:56.351" v="5269" actId="14100"/>
          <ac:picMkLst>
            <pc:docMk/>
            <pc:sldMk cId="2997844477" sldId="265"/>
            <ac:picMk id="7" creationId="{6846ADAC-044B-300A-98DA-175DE8C8545D}"/>
          </ac:picMkLst>
        </pc:picChg>
      </pc:sldChg>
      <pc:sldChg chg="addSp delSp modSp add mod modNotesTx">
        <pc:chgData name="awais tasleem" userId="7c46b165d545a590" providerId="LiveId" clId="{8CD0BEBF-05E7-4B9B-B764-E4EE3711F2F1}" dt="2023-04-23T18:30:43.861" v="6105" actId="20577"/>
        <pc:sldMkLst>
          <pc:docMk/>
          <pc:sldMk cId="458141069" sldId="266"/>
        </pc:sldMkLst>
        <pc:spChg chg="mod">
          <ac:chgData name="awais tasleem" userId="7c46b165d545a590" providerId="LiveId" clId="{8CD0BEBF-05E7-4B9B-B764-E4EE3711F2F1}" dt="2023-04-23T18:17:39.755" v="5404" actId="14100"/>
          <ac:spMkLst>
            <pc:docMk/>
            <pc:sldMk cId="458141069" sldId="266"/>
            <ac:spMk id="3" creationId="{00000000-0000-0000-0000-000000000000}"/>
          </ac:spMkLst>
        </pc:spChg>
        <pc:spChg chg="del mod">
          <ac:chgData name="awais tasleem" userId="7c46b165d545a590" providerId="LiveId" clId="{8CD0BEBF-05E7-4B9B-B764-E4EE3711F2F1}" dt="2023-04-23T18:21:06.526" v="5448"/>
          <ac:spMkLst>
            <pc:docMk/>
            <pc:sldMk cId="458141069" sldId="266"/>
            <ac:spMk id="5" creationId="{96E1A3A3-4EF7-6BE1-A01E-911795844FA9}"/>
          </ac:spMkLst>
        </pc:spChg>
        <pc:spChg chg="add mod">
          <ac:chgData name="awais tasleem" userId="7c46b165d545a590" providerId="LiveId" clId="{8CD0BEBF-05E7-4B9B-B764-E4EE3711F2F1}" dt="2023-04-23T18:30:31.535" v="6084" actId="20577"/>
          <ac:spMkLst>
            <pc:docMk/>
            <pc:sldMk cId="458141069" sldId="266"/>
            <ac:spMk id="9" creationId="{5F032067-C980-6D05-2EB8-9A0E3E235C30}"/>
          </ac:spMkLst>
        </pc:spChg>
        <pc:picChg chg="add mod">
          <ac:chgData name="awais tasleem" userId="7c46b165d545a590" providerId="LiveId" clId="{8CD0BEBF-05E7-4B9B-B764-E4EE3711F2F1}" dt="2023-04-23T18:21:00.865" v="5443" actId="1076"/>
          <ac:picMkLst>
            <pc:docMk/>
            <pc:sldMk cId="458141069" sldId="266"/>
            <ac:picMk id="2" creationId="{A8B6D496-1D93-7A27-53E6-4425E48DD84B}"/>
          </ac:picMkLst>
        </pc:picChg>
        <pc:picChg chg="add del mod">
          <ac:chgData name="awais tasleem" userId="7c46b165d545a590" providerId="LiveId" clId="{8CD0BEBF-05E7-4B9B-B764-E4EE3711F2F1}" dt="2023-04-23T18:19:29.833" v="5418" actId="478"/>
          <ac:picMkLst>
            <pc:docMk/>
            <pc:sldMk cId="458141069" sldId="266"/>
            <ac:picMk id="4" creationId="{77BFDFAB-FA4D-D0DA-1C0A-9AE21F8B6A80}"/>
          </ac:picMkLst>
        </pc:picChg>
        <pc:picChg chg="del">
          <ac:chgData name="awais tasleem" userId="7c46b165d545a590" providerId="LiveId" clId="{8CD0BEBF-05E7-4B9B-B764-E4EE3711F2F1}" dt="2023-04-23T18:17:41.361" v="5405" actId="478"/>
          <ac:picMkLst>
            <pc:docMk/>
            <pc:sldMk cId="458141069" sldId="266"/>
            <ac:picMk id="6" creationId="{AA14B3B5-2FC1-377C-7218-A08C475A916E}"/>
          </ac:picMkLst>
        </pc:picChg>
        <pc:picChg chg="del">
          <ac:chgData name="awais tasleem" userId="7c46b165d545a590" providerId="LiveId" clId="{8CD0BEBF-05E7-4B9B-B764-E4EE3711F2F1}" dt="2023-04-23T18:17:41.711" v="5406" actId="478"/>
          <ac:picMkLst>
            <pc:docMk/>
            <pc:sldMk cId="458141069" sldId="266"/>
            <ac:picMk id="7" creationId="{6846ADAC-044B-300A-98DA-175DE8C8545D}"/>
          </ac:picMkLst>
        </pc:picChg>
        <pc:picChg chg="add mod">
          <ac:chgData name="awais tasleem" userId="7c46b165d545a590" providerId="LiveId" clId="{8CD0BEBF-05E7-4B9B-B764-E4EE3711F2F1}" dt="2023-04-23T18:21:02.185" v="5444" actId="1076"/>
          <ac:picMkLst>
            <pc:docMk/>
            <pc:sldMk cId="458141069" sldId="266"/>
            <ac:picMk id="8" creationId="{D11F8E36-22A5-27CD-D25A-01200FA31548}"/>
          </ac:picMkLst>
        </pc:picChg>
        <pc:picChg chg="add mod">
          <ac:chgData name="awais tasleem" userId="7c46b165d545a590" providerId="LiveId" clId="{8CD0BEBF-05E7-4B9B-B764-E4EE3711F2F1}" dt="2023-04-23T18:21:06.220" v="5446" actId="14100"/>
          <ac:picMkLst>
            <pc:docMk/>
            <pc:sldMk cId="458141069" sldId="266"/>
            <ac:picMk id="1026" creationId="{B60DC400-90FF-CA53-DE72-D4C7BC3C0A4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277310" cy="53646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4418" y="1"/>
            <a:ext cx="3276187" cy="536466"/>
          </a:xfrm>
          <a:prstGeom prst="rect">
            <a:avLst/>
          </a:prstGeom>
        </p:spPr>
        <p:txBody>
          <a:bodyPr vert="horz" lIns="91440" tIns="45720" rIns="91440" bIns="45720" rtlCol="0"/>
          <a:lstStyle>
            <a:lvl1pPr algn="r">
              <a:defRPr sz="1200"/>
            </a:lvl1pPr>
          </a:lstStyle>
          <a:p>
            <a:fld id="{91D1C219-E504-4BCF-A1B0-990205EE026C}" type="datetimeFigureOut">
              <a:rPr lang="en-GB" smtClean="0"/>
              <a:t>26/04/2023</a:t>
            </a:fld>
            <a:endParaRPr lang="en-GB"/>
          </a:p>
        </p:txBody>
      </p:sp>
      <p:sp>
        <p:nvSpPr>
          <p:cNvPr id="4" name="Slide Image Placeholder 3"/>
          <p:cNvSpPr>
            <a:spLocks noGrp="1" noRot="1" noChangeAspect="1"/>
          </p:cNvSpPr>
          <p:nvPr>
            <p:ph type="sldImg" idx="2"/>
          </p:nvPr>
        </p:nvSpPr>
        <p:spPr>
          <a:xfrm>
            <a:off x="1231900" y="1338263"/>
            <a:ext cx="5099050" cy="36068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6734" y="5146929"/>
            <a:ext cx="6049382" cy="421091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156935"/>
            <a:ext cx="3277310" cy="53646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4418" y="10156935"/>
            <a:ext cx="3276187" cy="536465"/>
          </a:xfrm>
          <a:prstGeom prst="rect">
            <a:avLst/>
          </a:prstGeom>
        </p:spPr>
        <p:txBody>
          <a:bodyPr vert="horz" lIns="91440" tIns="45720" rIns="91440" bIns="45720" rtlCol="0" anchor="b"/>
          <a:lstStyle>
            <a:lvl1pPr algn="r">
              <a:defRPr sz="1200"/>
            </a:lvl1pPr>
          </a:lstStyle>
          <a:p>
            <a:fld id="{2E8F2D3F-CFEC-4B91-A909-AA63141441A4}" type="slidenum">
              <a:rPr lang="en-GB" smtClean="0"/>
              <a:t>‹#›</a:t>
            </a:fld>
            <a:endParaRPr lang="en-GB"/>
          </a:p>
        </p:txBody>
      </p:sp>
    </p:spTree>
    <p:extLst>
      <p:ext uri="{BB962C8B-B14F-4D97-AF65-F5344CB8AC3E}">
        <p14:creationId xmlns:p14="http://schemas.microsoft.com/office/powerpoint/2010/main" val="893786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NgcYLIvlp_k"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store.steampowered.com/app/2381520/Unrecor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8F2D3F-CFEC-4B91-A909-AA63141441A4}" type="slidenum">
              <a:rPr lang="en-GB" smtClean="0"/>
              <a:t>1</a:t>
            </a:fld>
            <a:endParaRPr lang="en-GB"/>
          </a:p>
        </p:txBody>
      </p:sp>
    </p:spTree>
    <p:extLst>
      <p:ext uri="{BB962C8B-B14F-4D97-AF65-F5344CB8AC3E}">
        <p14:creationId xmlns:p14="http://schemas.microsoft.com/office/powerpoint/2010/main" val="3166182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8F2D3F-CFEC-4B91-A909-AA63141441A4}" type="slidenum">
              <a:rPr lang="en-GB" smtClean="0"/>
              <a:t>10</a:t>
            </a:fld>
            <a:endParaRPr lang="en-GB"/>
          </a:p>
        </p:txBody>
      </p:sp>
    </p:spTree>
    <p:extLst>
      <p:ext uri="{BB962C8B-B14F-4D97-AF65-F5344CB8AC3E}">
        <p14:creationId xmlns:p14="http://schemas.microsoft.com/office/powerpoint/2010/main" val="3956934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E8F2D3F-CFEC-4B91-A909-AA63141441A4}" type="slidenum">
              <a:rPr lang="en-GB" smtClean="0"/>
              <a:t>2</a:t>
            </a:fld>
            <a:endParaRPr lang="en-GB"/>
          </a:p>
        </p:txBody>
      </p:sp>
    </p:spTree>
    <p:extLst>
      <p:ext uri="{BB962C8B-B14F-4D97-AF65-F5344CB8AC3E}">
        <p14:creationId xmlns:p14="http://schemas.microsoft.com/office/powerpoint/2010/main" val="178301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E8F2D3F-CFEC-4B91-A909-AA63141441A4}" type="slidenum">
              <a:rPr lang="en-GB" smtClean="0"/>
              <a:t>3</a:t>
            </a:fld>
            <a:endParaRPr lang="en-GB"/>
          </a:p>
        </p:txBody>
      </p:sp>
    </p:spTree>
    <p:extLst>
      <p:ext uri="{BB962C8B-B14F-4D97-AF65-F5344CB8AC3E}">
        <p14:creationId xmlns:p14="http://schemas.microsoft.com/office/powerpoint/2010/main" val="3410542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NVIDIA Marbles at Night | RTX Demo – YouTube</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a:cs typeface="Arial"/>
              </a:rPr>
              <a:t>They have a special line of graphics cards called the RTX line that focus on getting the best raytracing performance as it is very intensive of older graphics cards.	//talk if there is time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4"/>
              </a:rPr>
              <a:t>Unrecord on Steam (steampowered.com)</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Unreal 5 game demo used different techniques to achieve such as, 4K Textures and different lighting  techniques</a:t>
            </a:r>
          </a:p>
          <a:p>
            <a:endParaRPr lang="en-GB" dirty="0"/>
          </a:p>
        </p:txBody>
      </p:sp>
      <p:sp>
        <p:nvSpPr>
          <p:cNvPr id="4" name="Slide Number Placeholder 3"/>
          <p:cNvSpPr>
            <a:spLocks noGrp="1"/>
          </p:cNvSpPr>
          <p:nvPr>
            <p:ph type="sldNum" sz="quarter" idx="5"/>
          </p:nvPr>
        </p:nvSpPr>
        <p:spPr/>
        <p:txBody>
          <a:bodyPr/>
          <a:lstStyle/>
          <a:p>
            <a:fld id="{2E8F2D3F-CFEC-4B91-A909-AA63141441A4}" type="slidenum">
              <a:rPr lang="en-GB" smtClean="0"/>
              <a:t>4</a:t>
            </a:fld>
            <a:endParaRPr lang="en-GB"/>
          </a:p>
        </p:txBody>
      </p:sp>
    </p:spTree>
    <p:extLst>
      <p:ext uri="{BB962C8B-B14F-4D97-AF65-F5344CB8AC3E}">
        <p14:creationId xmlns:p14="http://schemas.microsoft.com/office/powerpoint/2010/main" val="4214844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8F2D3F-CFEC-4B91-A909-AA63141441A4}" type="slidenum">
              <a:rPr lang="en-GB" smtClean="0"/>
              <a:t>5</a:t>
            </a:fld>
            <a:endParaRPr lang="en-GB"/>
          </a:p>
        </p:txBody>
      </p:sp>
    </p:spTree>
    <p:extLst>
      <p:ext uri="{BB962C8B-B14F-4D97-AF65-F5344CB8AC3E}">
        <p14:creationId xmlns:p14="http://schemas.microsoft.com/office/powerpoint/2010/main" val="3984604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Order</a:t>
            </a:r>
          </a:p>
          <a:p>
            <a:endParaRPr lang="en-GB" dirty="0"/>
          </a:p>
          <a:p>
            <a:r>
              <a:rPr lang="en-GB" dirty="0"/>
              <a:t>1. Unity can also do ray traced lighting, but I didn’t have the correct hardware and time to do this.</a:t>
            </a:r>
          </a:p>
          <a:p>
            <a:endParaRPr lang="en-GB" dirty="0"/>
          </a:p>
          <a:p>
            <a:r>
              <a:rPr lang="en-GB" dirty="0"/>
              <a:t>2.Baked Lighting</a:t>
            </a:r>
          </a:p>
          <a:p>
            <a:r>
              <a:rPr lang="en-GB" dirty="0"/>
              <a:t>When the player goes to an area where baked lighting is, the engine will fetch the correct lighting data from the look up table. </a:t>
            </a:r>
          </a:p>
          <a:p>
            <a:r>
              <a:rPr lang="en-GB" dirty="0"/>
              <a:t>This is to save performance as lighting calculation are very performance heavy and it would reduce the framerate of the game.</a:t>
            </a:r>
          </a:p>
          <a:p>
            <a:endParaRPr lang="en-GB" dirty="0"/>
          </a:p>
          <a:p>
            <a:r>
              <a:rPr lang="en-GB" dirty="0"/>
              <a:t>3.Realtime lighting</a:t>
            </a:r>
          </a:p>
          <a:p>
            <a:r>
              <a:rPr lang="en-GB" dirty="0"/>
              <a:t>This is similar to raytraced lighting, but the light is calculated in a different way. It calculates the global illumination from a single point of light such as a sun.</a:t>
            </a:r>
          </a:p>
          <a:p>
            <a:endParaRPr lang="en-GB" dirty="0"/>
          </a:p>
          <a:p>
            <a:r>
              <a:rPr lang="en-GB" dirty="0"/>
              <a:t>4. It also gives the player a mission </a:t>
            </a:r>
            <a:r>
              <a:rPr lang="en-GB"/>
              <a:t>to complete.</a:t>
            </a:r>
            <a:endParaRPr lang="en-GB" dirty="0"/>
          </a:p>
          <a:p>
            <a:endParaRPr lang="en-GB" dirty="0"/>
          </a:p>
        </p:txBody>
      </p:sp>
      <p:sp>
        <p:nvSpPr>
          <p:cNvPr id="4" name="Slide Number Placeholder 3"/>
          <p:cNvSpPr>
            <a:spLocks noGrp="1"/>
          </p:cNvSpPr>
          <p:nvPr>
            <p:ph type="sldNum" sz="quarter" idx="5"/>
          </p:nvPr>
        </p:nvSpPr>
        <p:spPr/>
        <p:txBody>
          <a:bodyPr/>
          <a:lstStyle/>
          <a:p>
            <a:fld id="{2E8F2D3F-CFEC-4B91-A909-AA63141441A4}" type="slidenum">
              <a:rPr lang="en-GB" smtClean="0"/>
              <a:t>6</a:t>
            </a:fld>
            <a:endParaRPr lang="en-GB"/>
          </a:p>
        </p:txBody>
      </p:sp>
    </p:spTree>
    <p:extLst>
      <p:ext uri="{BB962C8B-B14F-4D97-AF65-F5344CB8AC3E}">
        <p14:creationId xmlns:p14="http://schemas.microsoft.com/office/powerpoint/2010/main" val="2671934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Arial" panose="020B0604020202020204" pitchFamily="34" charset="0"/>
              </a:rPr>
              <a:t>Intermediate Language to C++ = IL2CPP</a:t>
            </a:r>
            <a:endParaRPr lang="en-GB" dirty="0"/>
          </a:p>
          <a:p>
            <a:endParaRPr lang="en-GB" dirty="0"/>
          </a:p>
          <a:p>
            <a:r>
              <a:rPr lang="en-GB" dirty="0"/>
              <a:t>Melon loader </a:t>
            </a:r>
            <a:r>
              <a:rPr lang="en-GB" dirty="0">
                <a:effectLst/>
                <a:latin typeface="Arial" panose="020B0604020202020204" pitchFamily="34" charset="0"/>
              </a:rPr>
              <a:t>allows you to run your own C# code in a unity game.</a:t>
            </a:r>
            <a:endParaRPr lang="en-GB" dirty="0"/>
          </a:p>
          <a:p>
            <a:endParaRPr lang="en-GB" dirty="0"/>
          </a:p>
          <a:p>
            <a:r>
              <a:rPr lang="en-GB" dirty="0"/>
              <a:t>There is a tool called cheat engine that is used to externally manipulate the games memory to increase the score or give the player more money.</a:t>
            </a:r>
          </a:p>
        </p:txBody>
      </p:sp>
      <p:sp>
        <p:nvSpPr>
          <p:cNvPr id="4" name="Slide Number Placeholder 3"/>
          <p:cNvSpPr>
            <a:spLocks noGrp="1"/>
          </p:cNvSpPr>
          <p:nvPr>
            <p:ph type="sldNum" sz="quarter" idx="5"/>
          </p:nvPr>
        </p:nvSpPr>
        <p:spPr/>
        <p:txBody>
          <a:bodyPr/>
          <a:lstStyle/>
          <a:p>
            <a:fld id="{2E8F2D3F-CFEC-4B91-A909-AA63141441A4}" type="slidenum">
              <a:rPr lang="en-GB" smtClean="0"/>
              <a:t>7</a:t>
            </a:fld>
            <a:endParaRPr lang="en-GB"/>
          </a:p>
        </p:txBody>
      </p:sp>
    </p:spTree>
    <p:extLst>
      <p:ext uri="{BB962C8B-B14F-4D97-AF65-F5344CB8AC3E}">
        <p14:creationId xmlns:p14="http://schemas.microsoft.com/office/powerpoint/2010/main" val="3278036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Top photo shows the test builds</a:t>
            </a:r>
          </a:p>
          <a:p>
            <a:r>
              <a:rPr lang="en-GB" dirty="0"/>
              <a:t>The bottom photo shows the game running on University PC.</a:t>
            </a:r>
          </a:p>
        </p:txBody>
      </p:sp>
      <p:sp>
        <p:nvSpPr>
          <p:cNvPr id="4" name="Slide Number Placeholder 3"/>
          <p:cNvSpPr>
            <a:spLocks noGrp="1"/>
          </p:cNvSpPr>
          <p:nvPr>
            <p:ph type="sldNum" sz="quarter" idx="5"/>
          </p:nvPr>
        </p:nvSpPr>
        <p:spPr/>
        <p:txBody>
          <a:bodyPr/>
          <a:lstStyle/>
          <a:p>
            <a:fld id="{2E8F2D3F-CFEC-4B91-A909-AA63141441A4}" type="slidenum">
              <a:rPr lang="en-GB" smtClean="0"/>
              <a:t>8</a:t>
            </a:fld>
            <a:endParaRPr lang="en-GB"/>
          </a:p>
        </p:txBody>
      </p:sp>
    </p:spTree>
    <p:extLst>
      <p:ext uri="{BB962C8B-B14F-4D97-AF65-F5344CB8AC3E}">
        <p14:creationId xmlns:p14="http://schemas.microsoft.com/office/powerpoint/2010/main" val="2538052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Overall, the feedback given was mostly positive and there weren't many issues that the testers noticed.</a:t>
            </a:r>
          </a:p>
        </p:txBody>
      </p:sp>
      <p:sp>
        <p:nvSpPr>
          <p:cNvPr id="4" name="Slide Number Placeholder 3"/>
          <p:cNvSpPr>
            <a:spLocks noGrp="1"/>
          </p:cNvSpPr>
          <p:nvPr>
            <p:ph type="sldNum" sz="quarter" idx="5"/>
          </p:nvPr>
        </p:nvSpPr>
        <p:spPr/>
        <p:txBody>
          <a:bodyPr/>
          <a:lstStyle/>
          <a:p>
            <a:fld id="{2E8F2D3F-CFEC-4B91-A909-AA63141441A4}" type="slidenum">
              <a:rPr lang="en-GB" smtClean="0"/>
              <a:t>9</a:t>
            </a:fld>
            <a:endParaRPr lang="en-GB"/>
          </a:p>
        </p:txBody>
      </p:sp>
    </p:spTree>
    <p:extLst>
      <p:ext uri="{BB962C8B-B14F-4D97-AF65-F5344CB8AC3E}">
        <p14:creationId xmlns:p14="http://schemas.microsoft.com/office/powerpoint/2010/main" val="8742311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4800" y="0"/>
            <a:ext cx="279400" cy="7560945"/>
          </a:xfrm>
          <a:custGeom>
            <a:avLst/>
            <a:gdLst/>
            <a:ahLst/>
            <a:cxnLst/>
            <a:rect l="l" t="t" r="r" b="b"/>
            <a:pathLst>
              <a:path w="279400" h="7560945">
                <a:moveTo>
                  <a:pt x="278892" y="7560563"/>
                </a:moveTo>
                <a:lnTo>
                  <a:pt x="0" y="7560563"/>
                </a:lnTo>
                <a:lnTo>
                  <a:pt x="0" y="0"/>
                </a:lnTo>
                <a:lnTo>
                  <a:pt x="278892" y="0"/>
                </a:lnTo>
                <a:lnTo>
                  <a:pt x="278892" y="7560563"/>
                </a:lnTo>
                <a:close/>
              </a:path>
            </a:pathLst>
          </a:custGeom>
          <a:solidFill>
            <a:srgbClr val="C60C2F"/>
          </a:solidFill>
        </p:spPr>
        <p:txBody>
          <a:bodyPr wrap="square" lIns="0" tIns="0" rIns="0" bIns="0" rtlCol="0"/>
          <a:lstStyle/>
          <a:p>
            <a:endParaRPr/>
          </a:p>
        </p:txBody>
      </p:sp>
      <p:sp>
        <p:nvSpPr>
          <p:cNvPr id="17" name="bg object 17"/>
          <p:cNvSpPr/>
          <p:nvPr/>
        </p:nvSpPr>
        <p:spPr>
          <a:xfrm>
            <a:off x="1310032" y="614887"/>
            <a:ext cx="1605447" cy="1003002"/>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296558" y="2370721"/>
            <a:ext cx="8100283" cy="1505585"/>
          </a:xfrm>
          <a:prstGeom prst="rect">
            <a:avLst/>
          </a:prstGeom>
        </p:spPr>
        <p:txBody>
          <a:bodyPr wrap="square" lIns="0" tIns="0" rIns="0" bIns="0">
            <a:spAutoFit/>
          </a:bodyPr>
          <a:lstStyle>
            <a:lvl1pPr>
              <a:defRPr sz="4850" b="1" i="0">
                <a:solidFill>
                  <a:srgbClr val="C60C2F"/>
                </a:solidFill>
                <a:latin typeface="Arial"/>
                <a:cs typeface="Arial"/>
              </a:defRPr>
            </a:lvl1pPr>
          </a:lstStyle>
          <a:p>
            <a:endParaRPr/>
          </a:p>
        </p:txBody>
      </p:sp>
      <p:sp>
        <p:nvSpPr>
          <p:cNvPr id="3" name="Holder 3"/>
          <p:cNvSpPr>
            <a:spLocks noGrp="1"/>
          </p:cNvSpPr>
          <p:nvPr>
            <p:ph type="subTitle" idx="4"/>
          </p:nvPr>
        </p:nvSpPr>
        <p:spPr>
          <a:xfrm>
            <a:off x="1296360" y="4885850"/>
            <a:ext cx="8100678" cy="14522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1CCDAA4-92FD-47B2-97C4-E657E1EF62F0}" type="datetime1">
              <a:rPr lang="en-US" smtClean="0"/>
              <a:t>4/26/2023</a:t>
            </a:fld>
            <a:endParaRPr lang="en-US"/>
          </a:p>
        </p:txBody>
      </p:sp>
      <p:sp>
        <p:nvSpPr>
          <p:cNvPr id="6" name="Holder 6"/>
          <p:cNvSpPr>
            <a:spLocks noGrp="1"/>
          </p:cNvSpPr>
          <p:nvPr>
            <p:ph type="sldNum" sz="quarter" idx="7"/>
          </p:nvPr>
        </p:nvSpPr>
        <p:spPr/>
        <p:txBody>
          <a:bodyPr lIns="0" tIns="0" rIns="0" bIns="0"/>
          <a:lstStyle>
            <a:lvl1pPr>
              <a:defRPr sz="1950" b="0" i="0">
                <a:solidFill>
                  <a:schemeClr val="tx1"/>
                </a:solidFill>
                <a:latin typeface="Arial"/>
                <a:cs typeface="Arial"/>
              </a:defRPr>
            </a:lvl1pPr>
          </a:lstStyle>
          <a:p>
            <a:pPr marL="38100">
              <a:lnSpc>
                <a:spcPts val="2280"/>
              </a:lnSpc>
            </a:pPr>
            <a:fld id="{81D60167-4931-47E6-BA6A-407CBD079E47}" type="slidenum">
              <a:rPr spc="15" dirty="0"/>
              <a:t>‹#›</a:t>
            </a:fld>
            <a:endParaRPr spc="1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C60C2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1418000-ED35-438B-91AF-7E817AAA54F4}" type="datetime1">
              <a:rPr lang="en-US" smtClean="0"/>
              <a:t>4/26/2023</a:t>
            </a:fld>
            <a:endParaRPr lang="en-US"/>
          </a:p>
        </p:txBody>
      </p:sp>
      <p:sp>
        <p:nvSpPr>
          <p:cNvPr id="6" name="Holder 6"/>
          <p:cNvSpPr>
            <a:spLocks noGrp="1"/>
          </p:cNvSpPr>
          <p:nvPr>
            <p:ph type="sldNum" sz="quarter" idx="7"/>
          </p:nvPr>
        </p:nvSpPr>
        <p:spPr/>
        <p:txBody>
          <a:bodyPr lIns="0" tIns="0" rIns="0" bIns="0"/>
          <a:lstStyle>
            <a:lvl1pPr>
              <a:defRPr sz="1950" b="0" i="0">
                <a:solidFill>
                  <a:schemeClr val="tx1"/>
                </a:solidFill>
                <a:latin typeface="Arial"/>
                <a:cs typeface="Arial"/>
              </a:defRPr>
            </a:lvl1pPr>
          </a:lstStyle>
          <a:p>
            <a:pPr marL="38100">
              <a:lnSpc>
                <a:spcPts val="2280"/>
              </a:lnSpc>
            </a:pPr>
            <a:fld id="{81D60167-4931-47E6-BA6A-407CBD079E47}" type="slidenum">
              <a:rPr spc="15" dirty="0"/>
              <a:t>‹#›</a:t>
            </a:fld>
            <a:endParaRPr spc="1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C60C2F"/>
                </a:solidFill>
                <a:latin typeface="Arial"/>
                <a:cs typeface="Arial"/>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507C6DE-A3F0-43E7-9A51-7170DAF41280}" type="datetime1">
              <a:rPr lang="en-US" smtClean="0"/>
              <a:t>4/26/2023</a:t>
            </a:fld>
            <a:endParaRPr lang="en-US"/>
          </a:p>
        </p:txBody>
      </p:sp>
      <p:sp>
        <p:nvSpPr>
          <p:cNvPr id="7" name="Holder 7"/>
          <p:cNvSpPr>
            <a:spLocks noGrp="1"/>
          </p:cNvSpPr>
          <p:nvPr>
            <p:ph type="sldNum" sz="quarter" idx="7"/>
          </p:nvPr>
        </p:nvSpPr>
        <p:spPr/>
        <p:txBody>
          <a:bodyPr lIns="0" tIns="0" rIns="0" bIns="0"/>
          <a:lstStyle>
            <a:lvl1pPr>
              <a:defRPr sz="1950" b="0" i="0">
                <a:solidFill>
                  <a:schemeClr val="tx1"/>
                </a:solidFill>
                <a:latin typeface="Arial"/>
                <a:cs typeface="Arial"/>
              </a:defRPr>
            </a:lvl1pPr>
          </a:lstStyle>
          <a:p>
            <a:pPr marL="38100">
              <a:lnSpc>
                <a:spcPts val="2280"/>
              </a:lnSpc>
            </a:pPr>
            <a:fld id="{81D60167-4931-47E6-BA6A-407CBD079E47}" type="slidenum">
              <a:rPr spc="15" dirty="0"/>
              <a:t>‹#›</a:t>
            </a:fld>
            <a:endParaRPr spc="1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C60C2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FA19FE2-7198-42DA-9181-17066D193A81}" type="datetime1">
              <a:rPr lang="en-US" smtClean="0"/>
              <a:t>4/26/2023</a:t>
            </a:fld>
            <a:endParaRPr lang="en-US"/>
          </a:p>
        </p:txBody>
      </p:sp>
      <p:sp>
        <p:nvSpPr>
          <p:cNvPr id="5" name="Holder 5"/>
          <p:cNvSpPr>
            <a:spLocks noGrp="1"/>
          </p:cNvSpPr>
          <p:nvPr>
            <p:ph type="sldNum" sz="quarter" idx="7"/>
          </p:nvPr>
        </p:nvSpPr>
        <p:spPr/>
        <p:txBody>
          <a:bodyPr lIns="0" tIns="0" rIns="0" bIns="0"/>
          <a:lstStyle>
            <a:lvl1pPr>
              <a:defRPr sz="1950" b="0" i="0">
                <a:solidFill>
                  <a:schemeClr val="tx1"/>
                </a:solidFill>
                <a:latin typeface="Arial"/>
                <a:cs typeface="Arial"/>
              </a:defRPr>
            </a:lvl1pPr>
          </a:lstStyle>
          <a:p>
            <a:pPr marL="38100">
              <a:lnSpc>
                <a:spcPts val="2280"/>
              </a:lnSpc>
            </a:pPr>
            <a:fld id="{81D60167-4931-47E6-BA6A-407CBD079E47}" type="slidenum">
              <a:rPr spc="15" dirty="0"/>
              <a:t>‹#›</a:t>
            </a:fld>
            <a:endParaRPr spc="1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8042E0E2-8354-47B3-85D0-7FA47497A4A3}" type="datetime1">
              <a:rPr lang="en-US" smtClean="0"/>
              <a:t>4/26/2023</a:t>
            </a:fld>
            <a:endParaRPr lang="en-US"/>
          </a:p>
        </p:txBody>
      </p:sp>
      <p:sp>
        <p:nvSpPr>
          <p:cNvPr id="4" name="Holder 4"/>
          <p:cNvSpPr>
            <a:spLocks noGrp="1"/>
          </p:cNvSpPr>
          <p:nvPr>
            <p:ph type="sldNum" sz="quarter" idx="7"/>
          </p:nvPr>
        </p:nvSpPr>
        <p:spPr/>
        <p:txBody>
          <a:bodyPr lIns="0" tIns="0" rIns="0" bIns="0"/>
          <a:lstStyle>
            <a:lvl1pPr>
              <a:defRPr sz="1950" b="0" i="0">
                <a:solidFill>
                  <a:schemeClr val="tx1"/>
                </a:solidFill>
                <a:latin typeface="Arial"/>
                <a:cs typeface="Arial"/>
              </a:defRPr>
            </a:lvl1pPr>
          </a:lstStyle>
          <a:p>
            <a:pPr marL="38100">
              <a:lnSpc>
                <a:spcPts val="2280"/>
              </a:lnSpc>
            </a:pPr>
            <a:fld id="{81D60167-4931-47E6-BA6A-407CBD079E47}" type="slidenum">
              <a:rPr spc="15" dirty="0"/>
              <a:t>‹#›</a:t>
            </a:fld>
            <a:endParaRPr spc="1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4800" y="0"/>
            <a:ext cx="279400" cy="7560945"/>
          </a:xfrm>
          <a:custGeom>
            <a:avLst/>
            <a:gdLst/>
            <a:ahLst/>
            <a:cxnLst/>
            <a:rect l="l" t="t" r="r" b="b"/>
            <a:pathLst>
              <a:path w="279400" h="7560945">
                <a:moveTo>
                  <a:pt x="278892" y="7560563"/>
                </a:moveTo>
                <a:lnTo>
                  <a:pt x="0" y="7560563"/>
                </a:lnTo>
                <a:lnTo>
                  <a:pt x="0" y="0"/>
                </a:lnTo>
                <a:lnTo>
                  <a:pt x="278892" y="0"/>
                </a:lnTo>
                <a:lnTo>
                  <a:pt x="278892" y="7560563"/>
                </a:lnTo>
                <a:close/>
              </a:path>
            </a:pathLst>
          </a:custGeom>
          <a:solidFill>
            <a:srgbClr val="C60C2F"/>
          </a:solidFill>
        </p:spPr>
        <p:txBody>
          <a:bodyPr wrap="square" lIns="0" tIns="0" rIns="0" bIns="0" rtlCol="0"/>
          <a:lstStyle/>
          <a:p>
            <a:endParaRPr/>
          </a:p>
        </p:txBody>
      </p:sp>
      <p:sp>
        <p:nvSpPr>
          <p:cNvPr id="2" name="Holder 2"/>
          <p:cNvSpPr>
            <a:spLocks noGrp="1"/>
          </p:cNvSpPr>
          <p:nvPr>
            <p:ph type="title"/>
          </p:nvPr>
        </p:nvSpPr>
        <p:spPr>
          <a:xfrm>
            <a:off x="819453" y="266287"/>
            <a:ext cx="9054493" cy="764540"/>
          </a:xfrm>
          <a:prstGeom prst="rect">
            <a:avLst/>
          </a:prstGeom>
        </p:spPr>
        <p:txBody>
          <a:bodyPr wrap="square" lIns="0" tIns="0" rIns="0" bIns="0">
            <a:spAutoFit/>
          </a:bodyPr>
          <a:lstStyle>
            <a:lvl1pPr>
              <a:defRPr sz="4850" b="1" i="0">
                <a:solidFill>
                  <a:srgbClr val="C60C2F"/>
                </a:solidFill>
                <a:latin typeface="Arial"/>
                <a:cs typeface="Arial"/>
              </a:defRPr>
            </a:lvl1pPr>
          </a:lstStyle>
          <a:p>
            <a:endParaRPr/>
          </a:p>
        </p:txBody>
      </p:sp>
      <p:sp>
        <p:nvSpPr>
          <p:cNvPr id="3" name="Holder 3"/>
          <p:cNvSpPr>
            <a:spLocks noGrp="1"/>
          </p:cNvSpPr>
          <p:nvPr>
            <p:ph type="body" idx="1"/>
          </p:nvPr>
        </p:nvSpPr>
        <p:spPr>
          <a:xfrm>
            <a:off x="617042" y="1281215"/>
            <a:ext cx="9459314" cy="2736850"/>
          </a:xfrm>
          <a:prstGeom prst="rect">
            <a:avLst/>
          </a:prstGeom>
        </p:spPr>
        <p:txBody>
          <a:bodyPr wrap="square" lIns="0" tIns="0" rIns="0" bIns="0">
            <a:spAutoFit/>
          </a:bodyPr>
          <a:lstStyle>
            <a:lvl1pPr>
              <a:defRPr sz="22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635756" y="7033450"/>
            <a:ext cx="3421888" cy="37814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6C194951-9F47-4647-953C-7C55A9AF9418}" type="datetime1">
              <a:rPr lang="en-US" smtClean="0"/>
              <a:t>4/26/2023</a:t>
            </a:fld>
            <a:endParaRPr lang="en-US"/>
          </a:p>
        </p:txBody>
      </p:sp>
      <p:sp>
        <p:nvSpPr>
          <p:cNvPr id="6" name="Holder 6"/>
          <p:cNvSpPr>
            <a:spLocks noGrp="1"/>
          </p:cNvSpPr>
          <p:nvPr>
            <p:ph type="sldNum" sz="quarter" idx="7"/>
          </p:nvPr>
        </p:nvSpPr>
        <p:spPr>
          <a:xfrm>
            <a:off x="7592469" y="7064119"/>
            <a:ext cx="216534" cy="307975"/>
          </a:xfrm>
          <a:prstGeom prst="rect">
            <a:avLst/>
          </a:prstGeom>
        </p:spPr>
        <p:txBody>
          <a:bodyPr wrap="square" lIns="0" tIns="0" rIns="0" bIns="0">
            <a:spAutoFit/>
          </a:bodyPr>
          <a:lstStyle>
            <a:lvl1pPr>
              <a:defRPr sz="1950" b="0" i="0">
                <a:solidFill>
                  <a:schemeClr val="tx1"/>
                </a:solidFill>
                <a:latin typeface="Arial"/>
                <a:cs typeface="Arial"/>
              </a:defRPr>
            </a:lvl1pPr>
          </a:lstStyle>
          <a:p>
            <a:pPr marL="38100">
              <a:lnSpc>
                <a:spcPts val="2280"/>
              </a:lnSpc>
            </a:pPr>
            <a:fld id="{81D60167-4931-47E6-BA6A-407CBD079E47}" type="slidenum">
              <a:rPr spc="15" dirty="0"/>
              <a:t>‹#›</a:t>
            </a:fld>
            <a:endParaRPr spc="1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296558" y="2370721"/>
            <a:ext cx="8100283" cy="1503617"/>
          </a:xfrm>
          <a:prstGeom prst="rect">
            <a:avLst/>
          </a:prstGeom>
        </p:spPr>
        <p:txBody>
          <a:bodyPr vert="horz" wrap="square" lIns="0" tIns="10795" rIns="0" bIns="0" rtlCol="0">
            <a:spAutoFit/>
          </a:bodyPr>
          <a:lstStyle/>
          <a:p>
            <a:pPr marL="12700" marR="5080">
              <a:lnSpc>
                <a:spcPct val="100200"/>
              </a:lnSpc>
              <a:spcBef>
                <a:spcPts val="85"/>
              </a:spcBef>
            </a:pPr>
            <a:r>
              <a:rPr lang="en-GB" spc="-5" dirty="0"/>
              <a:t>Lighting and Rendering in the Unity Game Engine</a:t>
            </a:r>
            <a:endParaRPr spc="-10" dirty="0"/>
          </a:p>
        </p:txBody>
      </p:sp>
      <p:sp>
        <p:nvSpPr>
          <p:cNvPr id="3" name="object 3"/>
          <p:cNvSpPr txBox="1"/>
          <p:nvPr/>
        </p:nvSpPr>
        <p:spPr>
          <a:xfrm>
            <a:off x="698500" y="4885850"/>
            <a:ext cx="9829800" cy="1439177"/>
          </a:xfrm>
          <a:prstGeom prst="rect">
            <a:avLst/>
          </a:prstGeom>
        </p:spPr>
        <p:txBody>
          <a:bodyPr vert="horz" wrap="square" lIns="0" tIns="12700" rIns="0" bIns="0" rtlCol="0">
            <a:spAutoFit/>
          </a:bodyPr>
          <a:lstStyle/>
          <a:p>
            <a:pPr marL="12700" marR="5080">
              <a:lnSpc>
                <a:spcPct val="117700"/>
              </a:lnSpc>
              <a:spcBef>
                <a:spcPts val="100"/>
              </a:spcBef>
            </a:pPr>
            <a:r>
              <a:rPr sz="2650" dirty="0">
                <a:latin typeface="Arial"/>
                <a:cs typeface="Arial"/>
              </a:rPr>
              <a:t>Project Showcase  </a:t>
            </a:r>
            <a:r>
              <a:rPr lang="en-GB" sz="2650" spc="-5" dirty="0">
                <a:latin typeface="Arial"/>
                <a:cs typeface="Arial"/>
              </a:rPr>
              <a:t>Awais Tasleem</a:t>
            </a:r>
          </a:p>
          <a:p>
            <a:pPr marL="12700" marR="5080">
              <a:lnSpc>
                <a:spcPct val="117700"/>
              </a:lnSpc>
              <a:spcBef>
                <a:spcPts val="100"/>
              </a:spcBef>
            </a:pPr>
            <a:r>
              <a:rPr sz="2650" dirty="0">
                <a:latin typeface="Arial"/>
                <a:cs typeface="Arial"/>
              </a:rPr>
              <a:t>Supervisor</a:t>
            </a:r>
            <a:r>
              <a:rPr lang="en-GB" sz="2650" dirty="0">
                <a:latin typeface="Arial"/>
                <a:cs typeface="Arial"/>
              </a:rPr>
              <a:t>s</a:t>
            </a:r>
            <a:r>
              <a:rPr sz="2650" dirty="0">
                <a:latin typeface="Arial"/>
                <a:cs typeface="Arial"/>
              </a:rPr>
              <a:t>: </a:t>
            </a:r>
            <a:r>
              <a:rPr lang="en-GB" sz="2650" dirty="0">
                <a:latin typeface="Arial"/>
                <a:cs typeface="Arial"/>
              </a:rPr>
              <a:t>Lee Speakman and Sadaf Hina</a:t>
            </a:r>
          </a:p>
          <a:p>
            <a:pPr marL="12700" marR="5080">
              <a:lnSpc>
                <a:spcPct val="117700"/>
              </a:lnSpc>
              <a:spcBef>
                <a:spcPts val="100"/>
              </a:spcBef>
            </a:pPr>
            <a:r>
              <a:rPr lang="en-GB" sz="2650" dirty="0">
                <a:latin typeface="Arial"/>
                <a:cs typeface="Arial"/>
              </a:rPr>
              <a:t>Degree Programme: Computer Science with Industry Placement</a:t>
            </a:r>
            <a:endParaRPr sz="265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9453" y="1158985"/>
            <a:ext cx="8894445" cy="6137578"/>
          </a:xfrm>
          <a:prstGeom prst="rect">
            <a:avLst/>
          </a:prstGeom>
        </p:spPr>
        <p:txBody>
          <a:bodyPr vert="horz" wrap="square" lIns="0" tIns="12700" rIns="0" bIns="0" rtlCol="0">
            <a:spAutoFit/>
          </a:bodyPr>
          <a:lstStyle/>
          <a:p>
            <a:pPr marL="390525" marR="247015" indent="-378460">
              <a:lnSpc>
                <a:spcPct val="100299"/>
              </a:lnSpc>
              <a:spcBef>
                <a:spcPts val="100"/>
              </a:spcBef>
            </a:pPr>
            <a:r>
              <a:rPr sz="2650" spc="-35" dirty="0">
                <a:latin typeface="Arial"/>
                <a:cs typeface="Arial"/>
              </a:rPr>
              <a:t>Technical </a:t>
            </a:r>
            <a:r>
              <a:rPr sz="2650" dirty="0">
                <a:latin typeface="Arial"/>
                <a:cs typeface="Arial"/>
              </a:rPr>
              <a:t>Challenges</a:t>
            </a:r>
            <a:r>
              <a:rPr sz="2650" spc="5" dirty="0">
                <a:latin typeface="Arial"/>
                <a:cs typeface="Arial"/>
              </a:rPr>
              <a:t> </a:t>
            </a:r>
            <a:r>
              <a:rPr sz="2650" dirty="0">
                <a:latin typeface="Arial"/>
                <a:cs typeface="Arial"/>
              </a:rPr>
              <a:t>faced:</a:t>
            </a:r>
          </a:p>
          <a:p>
            <a:pPr marL="390525" indent="-378460">
              <a:lnSpc>
                <a:spcPct val="100000"/>
              </a:lnSpc>
              <a:spcBef>
                <a:spcPts val="520"/>
              </a:spcBef>
              <a:buClr>
                <a:srgbClr val="C60C2F"/>
              </a:buClr>
              <a:buChar char="•"/>
              <a:tabLst>
                <a:tab pos="390525" algn="l"/>
                <a:tab pos="391160" algn="l"/>
              </a:tabLst>
            </a:pPr>
            <a:r>
              <a:rPr lang="en-GB" sz="2200" spc="15" dirty="0">
                <a:latin typeface="Arial"/>
                <a:cs typeface="Arial"/>
              </a:rPr>
              <a:t>Demo not compatible with University Computers</a:t>
            </a:r>
            <a:endParaRPr sz="2200" dirty="0">
              <a:latin typeface="Arial"/>
              <a:cs typeface="Arial"/>
            </a:endParaRPr>
          </a:p>
          <a:p>
            <a:pPr marL="390525" indent="-378460">
              <a:lnSpc>
                <a:spcPct val="100000"/>
              </a:lnSpc>
              <a:spcBef>
                <a:spcPts val="530"/>
              </a:spcBef>
              <a:buClr>
                <a:srgbClr val="C60C2F"/>
              </a:buClr>
              <a:buChar char="•"/>
              <a:tabLst>
                <a:tab pos="390525" algn="l"/>
                <a:tab pos="391160" algn="l"/>
              </a:tabLst>
            </a:pPr>
            <a:r>
              <a:rPr lang="en-GB" sz="2200" spc="15" dirty="0">
                <a:latin typeface="Arial"/>
                <a:cs typeface="Arial"/>
              </a:rPr>
              <a:t>Optimisation on lower end hard due to Unity HDRP Pipeline</a:t>
            </a:r>
          </a:p>
          <a:p>
            <a:pPr marL="12065">
              <a:lnSpc>
                <a:spcPct val="100000"/>
              </a:lnSpc>
              <a:spcBef>
                <a:spcPts val="530"/>
              </a:spcBef>
              <a:buClr>
                <a:srgbClr val="C60C2F"/>
              </a:buClr>
              <a:tabLst>
                <a:tab pos="390525" algn="l"/>
                <a:tab pos="391160" algn="l"/>
              </a:tabLst>
            </a:pPr>
            <a:endParaRPr sz="2150" dirty="0">
              <a:latin typeface="Arial"/>
              <a:cs typeface="Arial"/>
            </a:endParaRPr>
          </a:p>
          <a:p>
            <a:pPr marL="12700">
              <a:lnSpc>
                <a:spcPct val="100000"/>
              </a:lnSpc>
            </a:pPr>
            <a:r>
              <a:rPr sz="2650" dirty="0">
                <a:latin typeface="Arial"/>
                <a:cs typeface="Arial"/>
              </a:rPr>
              <a:t>Other Challenges</a:t>
            </a:r>
            <a:r>
              <a:rPr sz="2650" spc="-60" dirty="0">
                <a:latin typeface="Arial"/>
                <a:cs typeface="Arial"/>
              </a:rPr>
              <a:t> </a:t>
            </a:r>
            <a:r>
              <a:rPr sz="2650" dirty="0">
                <a:latin typeface="Arial"/>
                <a:cs typeface="Arial"/>
              </a:rPr>
              <a:t>faced:</a:t>
            </a:r>
          </a:p>
          <a:p>
            <a:pPr marL="390525" indent="-378460">
              <a:lnSpc>
                <a:spcPct val="100000"/>
              </a:lnSpc>
              <a:spcBef>
                <a:spcPts val="530"/>
              </a:spcBef>
              <a:buClr>
                <a:srgbClr val="C60C2F"/>
              </a:buClr>
              <a:buChar char="•"/>
              <a:tabLst>
                <a:tab pos="390525" algn="l"/>
                <a:tab pos="391160" algn="l"/>
              </a:tabLst>
            </a:pPr>
            <a:r>
              <a:rPr lang="en-GB" sz="2200" spc="15" dirty="0">
                <a:latin typeface="Arial"/>
                <a:cs typeface="Arial"/>
              </a:rPr>
              <a:t>Construction work in my house, reduced development time.</a:t>
            </a:r>
          </a:p>
          <a:p>
            <a:pPr marL="390525" indent="-378460">
              <a:lnSpc>
                <a:spcPct val="100000"/>
              </a:lnSpc>
              <a:spcBef>
                <a:spcPts val="530"/>
              </a:spcBef>
              <a:buClr>
                <a:srgbClr val="C60C2F"/>
              </a:buClr>
              <a:buChar char="•"/>
              <a:tabLst>
                <a:tab pos="390525" algn="l"/>
                <a:tab pos="391160" algn="l"/>
              </a:tabLst>
            </a:pPr>
            <a:r>
              <a:rPr lang="en-GB" sz="2200" spc="15" dirty="0">
                <a:latin typeface="Arial"/>
                <a:cs typeface="Arial"/>
              </a:rPr>
              <a:t>Covid-19 illness wasting over a week of development.</a:t>
            </a:r>
          </a:p>
          <a:p>
            <a:pPr marL="12065">
              <a:lnSpc>
                <a:spcPct val="100000"/>
              </a:lnSpc>
              <a:spcBef>
                <a:spcPts val="530"/>
              </a:spcBef>
              <a:buClr>
                <a:srgbClr val="C60C2F"/>
              </a:buClr>
              <a:tabLst>
                <a:tab pos="390525" algn="l"/>
                <a:tab pos="391160" algn="l"/>
              </a:tabLst>
            </a:pPr>
            <a:endParaRPr lang="en-GB" sz="2200" spc="15" dirty="0">
              <a:latin typeface="Arial"/>
              <a:cs typeface="Arial"/>
            </a:endParaRPr>
          </a:p>
          <a:p>
            <a:pPr marL="12065">
              <a:lnSpc>
                <a:spcPct val="100000"/>
              </a:lnSpc>
              <a:spcBef>
                <a:spcPts val="530"/>
              </a:spcBef>
              <a:buClr>
                <a:srgbClr val="C60C2F"/>
              </a:buClr>
              <a:tabLst>
                <a:tab pos="390525" algn="l"/>
                <a:tab pos="391160" algn="l"/>
              </a:tabLst>
            </a:pPr>
            <a:r>
              <a:rPr lang="en-GB" sz="2200" spc="15" dirty="0">
                <a:latin typeface="Arial"/>
                <a:cs typeface="Arial"/>
              </a:rPr>
              <a:t>If I were to do this project again, I would use the Universal Render Pipeline instead of the current High-Definition Pipeline as it would let the demo run on lower end hardware</a:t>
            </a:r>
          </a:p>
          <a:p>
            <a:pPr marL="12065">
              <a:spcBef>
                <a:spcPts val="530"/>
              </a:spcBef>
              <a:buClr>
                <a:srgbClr val="C60C2F"/>
              </a:buClr>
              <a:tabLst>
                <a:tab pos="390525" algn="l"/>
                <a:tab pos="391160" algn="l"/>
              </a:tabLst>
            </a:pPr>
            <a:r>
              <a:rPr lang="en-GB" sz="2200" spc="15" dirty="0">
                <a:latin typeface="Arial"/>
                <a:cs typeface="Arial"/>
              </a:rPr>
              <a:t>Overall, I believe this project was a success as it hit the main objectives and the feedback from the users that tested the project was also excellent and positive. There were a few issues to fix during the development of the project, but they weren't too hard for me to solve.</a:t>
            </a:r>
          </a:p>
          <a:p>
            <a:pPr marL="12065">
              <a:lnSpc>
                <a:spcPct val="100000"/>
              </a:lnSpc>
              <a:spcBef>
                <a:spcPts val="530"/>
              </a:spcBef>
              <a:buClr>
                <a:srgbClr val="C60C2F"/>
              </a:buClr>
              <a:tabLst>
                <a:tab pos="390525" algn="l"/>
                <a:tab pos="391160" algn="l"/>
              </a:tabLst>
            </a:pPr>
            <a:endParaRPr lang="en-GB" sz="2200" spc="15" dirty="0">
              <a:latin typeface="Arial"/>
              <a:cs typeface="Arial"/>
            </a:endParaRPr>
          </a:p>
        </p:txBody>
      </p:sp>
      <p:sp>
        <p:nvSpPr>
          <p:cNvPr id="3" name="object 3"/>
          <p:cNvSpPr txBox="1">
            <a:spLocks noGrp="1"/>
          </p:cNvSpPr>
          <p:nvPr>
            <p:ph type="title"/>
          </p:nvPr>
        </p:nvSpPr>
        <p:spPr>
          <a:xfrm>
            <a:off x="819453" y="266287"/>
            <a:ext cx="8784590" cy="764540"/>
          </a:xfrm>
          <a:prstGeom prst="rect">
            <a:avLst/>
          </a:prstGeom>
        </p:spPr>
        <p:txBody>
          <a:bodyPr vert="horz" wrap="square" lIns="0" tIns="12065" rIns="0" bIns="0" rtlCol="0">
            <a:spAutoFit/>
          </a:bodyPr>
          <a:lstStyle/>
          <a:p>
            <a:pPr marL="12700">
              <a:lnSpc>
                <a:spcPct val="100000"/>
              </a:lnSpc>
              <a:spcBef>
                <a:spcPts val="95"/>
              </a:spcBef>
            </a:pPr>
            <a:r>
              <a:rPr lang="en-GB" spc="-5" dirty="0"/>
              <a:t>Challenges and Conclusion</a:t>
            </a:r>
            <a:endParaRPr spc="-2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2301" y="139721"/>
            <a:ext cx="3622040" cy="764540"/>
          </a:xfrm>
          <a:prstGeom prst="rect">
            <a:avLst/>
          </a:prstGeom>
        </p:spPr>
        <p:txBody>
          <a:bodyPr vert="horz" wrap="square" lIns="0" tIns="12065" rIns="0" bIns="0" rtlCol="0">
            <a:spAutoFit/>
          </a:bodyPr>
          <a:lstStyle/>
          <a:p>
            <a:pPr marL="12700">
              <a:lnSpc>
                <a:spcPct val="100000"/>
              </a:lnSpc>
              <a:spcBef>
                <a:spcPts val="95"/>
              </a:spcBef>
            </a:pPr>
            <a:r>
              <a:rPr lang="en-GB" spc="-5" dirty="0"/>
              <a:t>Purpose</a:t>
            </a:r>
            <a:endParaRPr spc="-5" dirty="0"/>
          </a:p>
        </p:txBody>
      </p:sp>
      <p:sp>
        <p:nvSpPr>
          <p:cNvPr id="6" name="object 6"/>
          <p:cNvSpPr txBox="1"/>
          <p:nvPr/>
        </p:nvSpPr>
        <p:spPr>
          <a:xfrm>
            <a:off x="842301" y="1500993"/>
            <a:ext cx="4631517" cy="5176417"/>
          </a:xfrm>
          <a:prstGeom prst="rect">
            <a:avLst/>
          </a:prstGeom>
        </p:spPr>
        <p:txBody>
          <a:bodyPr vert="horz" wrap="square" lIns="0" tIns="46355" rIns="0" bIns="0" rtlCol="0">
            <a:spAutoFit/>
          </a:bodyPr>
          <a:lstStyle/>
          <a:p>
            <a:pPr marL="12700" marR="5080" algn="just">
              <a:spcBef>
                <a:spcPts val="365"/>
              </a:spcBef>
            </a:pPr>
            <a:r>
              <a:rPr lang="en-GB" sz="2000" dirty="0">
                <a:latin typeface="Arial" panose="020B0604020202020204" pitchFamily="34" charset="0"/>
                <a:cs typeface="Arial" panose="020B0604020202020204" pitchFamily="34" charset="0"/>
              </a:rPr>
              <a:t>The main purpose of this project was to show how different lighting techniques are used in the Unity game engine to create games. </a:t>
            </a:r>
          </a:p>
          <a:p>
            <a:pPr marL="12700" marR="5080" algn="just">
              <a:spcBef>
                <a:spcPts val="365"/>
              </a:spcBef>
            </a:pPr>
            <a:endParaRPr lang="en-GB" sz="2000" dirty="0">
              <a:latin typeface="Arial" panose="020B0604020202020204" pitchFamily="34" charset="0"/>
              <a:cs typeface="Arial" panose="020B0604020202020204" pitchFamily="34" charset="0"/>
            </a:endParaRPr>
          </a:p>
          <a:p>
            <a:pPr marL="12700" marR="5080" algn="just">
              <a:spcBef>
                <a:spcPts val="365"/>
              </a:spcBef>
            </a:pPr>
            <a:r>
              <a:rPr lang="en-GB" sz="2000" dirty="0">
                <a:latin typeface="Arial" panose="020B0604020202020204" pitchFamily="34" charset="0"/>
                <a:cs typeface="Arial" panose="020B0604020202020204" pitchFamily="34" charset="0"/>
              </a:rPr>
              <a:t>This has allowed me to understand the underlying methods that Unity game engine uses to produce different types of lights such as spotlights and area lights. </a:t>
            </a:r>
          </a:p>
          <a:p>
            <a:pPr marL="12700" marR="5080" algn="just">
              <a:spcBef>
                <a:spcPts val="365"/>
              </a:spcBef>
            </a:pPr>
            <a:endParaRPr lang="en-GB" sz="2000" dirty="0">
              <a:latin typeface="Arial" panose="020B0604020202020204" pitchFamily="34" charset="0"/>
              <a:cs typeface="Arial" panose="020B0604020202020204" pitchFamily="34" charset="0"/>
            </a:endParaRPr>
          </a:p>
          <a:p>
            <a:pPr marL="12700" marR="5080" algn="just">
              <a:spcBef>
                <a:spcPts val="365"/>
              </a:spcBef>
            </a:pPr>
            <a:r>
              <a:rPr lang="en-GB" sz="2000" dirty="0">
                <a:latin typeface="Arial" panose="020B0604020202020204" pitchFamily="34" charset="0"/>
                <a:cs typeface="Arial" panose="020B0604020202020204" pitchFamily="34" charset="0"/>
              </a:rPr>
              <a:t>It has also shown me how the game developer can manipulate the light to shows different aspects of the game, such as the direction a player needs to go or to highlight an object and set the atmosphere of the game world.</a:t>
            </a:r>
            <a:endParaRPr sz="2000" dirty="0">
              <a:latin typeface="Arial" panose="020B0604020202020204" pitchFamily="34" charset="0"/>
              <a:cs typeface="Arial" panose="020B0604020202020204" pitchFamily="34" charset="0"/>
            </a:endParaRPr>
          </a:p>
        </p:txBody>
      </p:sp>
      <p:pic>
        <p:nvPicPr>
          <p:cNvPr id="1026" name="Picture 2" descr="Case Study: Unity - The Scottish Games Network">
            <a:extLst>
              <a:ext uri="{FF2B5EF4-FFF2-40B4-BE49-F238E27FC236}">
                <a16:creationId xmlns:a16="http://schemas.microsoft.com/office/drawing/2014/main" id="{D7D81DA4-9DF3-443E-1FBE-853A20FA5A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83" t="18444" r="8500" b="20981"/>
          <a:stretch/>
        </p:blipFill>
        <p:spPr bwMode="auto">
          <a:xfrm>
            <a:off x="5794341" y="-1"/>
            <a:ext cx="4901250" cy="19578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CAA22C31-A349-8E3F-BDAC-8E0588437395}"/>
              </a:ext>
            </a:extLst>
          </p:cNvPr>
          <p:cNvPicPr>
            <a:picLocks noChangeAspect="1"/>
          </p:cNvPicPr>
          <p:nvPr/>
        </p:nvPicPr>
        <p:blipFill>
          <a:blip r:embed="rId4"/>
          <a:stretch>
            <a:fillRect/>
          </a:stretch>
        </p:blipFill>
        <p:spPr>
          <a:xfrm>
            <a:off x="5651500" y="4706123"/>
            <a:ext cx="5041900" cy="2856727"/>
          </a:xfrm>
          <a:prstGeom prst="rect">
            <a:avLst/>
          </a:prstGeom>
        </p:spPr>
      </p:pic>
      <p:pic>
        <p:nvPicPr>
          <p:cNvPr id="27" name="Picture 26">
            <a:extLst>
              <a:ext uri="{FF2B5EF4-FFF2-40B4-BE49-F238E27FC236}">
                <a16:creationId xmlns:a16="http://schemas.microsoft.com/office/drawing/2014/main" id="{D293F31D-1238-3D2A-D878-872B60D883EB}"/>
              </a:ext>
            </a:extLst>
          </p:cNvPr>
          <p:cNvPicPr>
            <a:picLocks noChangeAspect="1"/>
          </p:cNvPicPr>
          <p:nvPr/>
        </p:nvPicPr>
        <p:blipFill>
          <a:blip r:embed="rId5"/>
          <a:stretch>
            <a:fillRect/>
          </a:stretch>
        </p:blipFill>
        <p:spPr>
          <a:xfrm>
            <a:off x="5651501" y="2426507"/>
            <a:ext cx="5041900" cy="20023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ims and objectives by Tom Steinmetz on Prezi Next">
            <a:extLst>
              <a:ext uri="{FF2B5EF4-FFF2-40B4-BE49-F238E27FC236}">
                <a16:creationId xmlns:a16="http://schemas.microsoft.com/office/drawing/2014/main" id="{0A045FF1-D741-11E4-4A92-D137EBCA08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99" t="-667" r="23333" b="21333"/>
          <a:stretch/>
        </p:blipFill>
        <p:spPr bwMode="auto">
          <a:xfrm>
            <a:off x="9080500" y="2233561"/>
            <a:ext cx="1612900" cy="154786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5B2AEE02-2F85-3CDE-097D-102674D244C4}"/>
              </a:ext>
            </a:extLst>
          </p:cNvPr>
          <p:cNvPicPr>
            <a:picLocks noChangeAspect="1"/>
          </p:cNvPicPr>
          <p:nvPr/>
        </p:nvPicPr>
        <p:blipFill>
          <a:blip r:embed="rId4"/>
          <a:stretch>
            <a:fillRect/>
          </a:stretch>
        </p:blipFill>
        <p:spPr>
          <a:xfrm>
            <a:off x="9080500" y="19669"/>
            <a:ext cx="1612900" cy="1412226"/>
          </a:xfrm>
          <a:prstGeom prst="rect">
            <a:avLst/>
          </a:prstGeom>
        </p:spPr>
      </p:pic>
      <p:sp>
        <p:nvSpPr>
          <p:cNvPr id="2" name="object 2"/>
          <p:cNvSpPr txBox="1"/>
          <p:nvPr/>
        </p:nvSpPr>
        <p:spPr>
          <a:xfrm>
            <a:off x="964218" y="1496996"/>
            <a:ext cx="9190728" cy="936154"/>
          </a:xfrm>
          <a:prstGeom prst="rect">
            <a:avLst/>
          </a:prstGeom>
        </p:spPr>
        <p:txBody>
          <a:bodyPr vert="horz" wrap="square" lIns="0" tIns="12700" rIns="0" bIns="0" rtlCol="0">
            <a:spAutoFit/>
          </a:bodyPr>
          <a:lstStyle/>
          <a:p>
            <a:pPr marL="12700" marR="5080" algn="just">
              <a:lnSpc>
                <a:spcPct val="100200"/>
              </a:lnSpc>
              <a:spcBef>
                <a:spcPts val="100"/>
              </a:spcBef>
            </a:pPr>
            <a:r>
              <a:rPr sz="2000" spc="-5" dirty="0">
                <a:latin typeface="Arial"/>
                <a:cs typeface="Arial"/>
              </a:rPr>
              <a:t>This </a:t>
            </a:r>
            <a:r>
              <a:rPr sz="2000" dirty="0">
                <a:latin typeface="Arial"/>
                <a:cs typeface="Arial"/>
              </a:rPr>
              <a:t>project </a:t>
            </a:r>
            <a:r>
              <a:rPr sz="2000" spc="5" dirty="0">
                <a:latin typeface="Arial"/>
                <a:cs typeface="Arial"/>
              </a:rPr>
              <a:t>aims </a:t>
            </a:r>
            <a:r>
              <a:rPr sz="2000" spc="10" dirty="0">
                <a:latin typeface="Arial"/>
                <a:cs typeface="Arial"/>
              </a:rPr>
              <a:t>to </a:t>
            </a:r>
            <a:r>
              <a:rPr sz="2000" dirty="0">
                <a:latin typeface="Arial"/>
                <a:cs typeface="Arial"/>
              </a:rPr>
              <a:t>explore </a:t>
            </a:r>
            <a:r>
              <a:rPr lang="en-GB" sz="2000" dirty="0">
                <a:latin typeface="Arial"/>
                <a:cs typeface="Arial"/>
              </a:rPr>
              <a:t>the different lighting techniques used by developer to produce realistic lighting in the Unity Game Engine. It also aims to show players what the security issues are in games and in the game development process.</a:t>
            </a:r>
            <a:endParaRPr sz="2000" dirty="0">
              <a:latin typeface="Arial"/>
              <a:cs typeface="Arial"/>
            </a:endParaRPr>
          </a:p>
        </p:txBody>
      </p:sp>
      <p:sp>
        <p:nvSpPr>
          <p:cNvPr id="57" name="object 57"/>
          <p:cNvSpPr txBox="1">
            <a:spLocks noGrp="1"/>
          </p:cNvSpPr>
          <p:nvPr>
            <p:ph type="title"/>
          </p:nvPr>
        </p:nvSpPr>
        <p:spPr>
          <a:xfrm>
            <a:off x="956542" y="398867"/>
            <a:ext cx="6087745" cy="764540"/>
          </a:xfrm>
          <a:prstGeom prst="rect">
            <a:avLst/>
          </a:prstGeom>
        </p:spPr>
        <p:txBody>
          <a:bodyPr vert="horz" wrap="square" lIns="0" tIns="12065" rIns="0" bIns="0" rtlCol="0">
            <a:spAutoFit/>
          </a:bodyPr>
          <a:lstStyle/>
          <a:p>
            <a:pPr marL="12700">
              <a:lnSpc>
                <a:spcPct val="100000"/>
              </a:lnSpc>
              <a:spcBef>
                <a:spcPts val="95"/>
              </a:spcBef>
            </a:pPr>
            <a:r>
              <a:rPr spc="-5" dirty="0"/>
              <a:t>Aims </a:t>
            </a:r>
            <a:r>
              <a:rPr dirty="0"/>
              <a:t>and</a:t>
            </a:r>
            <a:r>
              <a:rPr spc="-35" dirty="0"/>
              <a:t> </a:t>
            </a:r>
            <a:r>
              <a:rPr spc="-5" dirty="0"/>
              <a:t>Objectives</a:t>
            </a:r>
          </a:p>
        </p:txBody>
      </p:sp>
      <p:sp>
        <p:nvSpPr>
          <p:cNvPr id="59" name="object 2">
            <a:extLst>
              <a:ext uri="{FF2B5EF4-FFF2-40B4-BE49-F238E27FC236}">
                <a16:creationId xmlns:a16="http://schemas.microsoft.com/office/drawing/2014/main" id="{8D6593C4-C448-D32D-5D91-6B2228046793}"/>
              </a:ext>
            </a:extLst>
          </p:cNvPr>
          <p:cNvSpPr txBox="1"/>
          <p:nvPr/>
        </p:nvSpPr>
        <p:spPr>
          <a:xfrm>
            <a:off x="956542" y="2766740"/>
            <a:ext cx="9114558" cy="4067780"/>
          </a:xfrm>
          <a:prstGeom prst="rect">
            <a:avLst/>
          </a:prstGeom>
        </p:spPr>
        <p:txBody>
          <a:bodyPr vert="horz" wrap="square" lIns="0" tIns="12700" rIns="0" bIns="0" rtlCol="0">
            <a:spAutoFit/>
          </a:bodyPr>
          <a:lstStyle/>
          <a:p>
            <a:pPr marL="12700" marR="5080">
              <a:lnSpc>
                <a:spcPct val="100200"/>
              </a:lnSpc>
              <a:spcBef>
                <a:spcPts val="100"/>
              </a:spcBef>
            </a:pPr>
            <a:r>
              <a:rPr lang="en-GB" sz="2400" b="1" spc="-5" dirty="0">
                <a:latin typeface="Arial"/>
                <a:cs typeface="Arial"/>
              </a:rPr>
              <a:t>Objectives</a:t>
            </a:r>
            <a:endParaRPr lang="en-GB" sz="2200" b="1" spc="-5" dirty="0">
              <a:latin typeface="Arial"/>
              <a:cs typeface="Arial"/>
            </a:endParaRPr>
          </a:p>
          <a:p>
            <a:pPr marL="355600" marR="5080" indent="-342900">
              <a:lnSpc>
                <a:spcPct val="100200"/>
              </a:lnSpc>
              <a:spcBef>
                <a:spcPts val="100"/>
              </a:spcBef>
              <a:buFont typeface="Arial" panose="020B0604020202020204" pitchFamily="34" charset="0"/>
              <a:buChar char="•"/>
            </a:pPr>
            <a:r>
              <a:rPr lang="en-GB" dirty="0">
                <a:effectLst/>
                <a:latin typeface="Arial" panose="020B0604020202020204" pitchFamily="34" charset="0"/>
                <a:cs typeface="Arial" panose="020B0604020202020204" pitchFamily="34" charset="0"/>
              </a:rPr>
              <a:t>Research how lighting works in unity by using the Unity Engine’s.</a:t>
            </a:r>
          </a:p>
          <a:p>
            <a:pPr marL="355600" marR="5080" indent="-342900">
              <a:lnSpc>
                <a:spcPct val="100200"/>
              </a:lnSpc>
              <a:spcBef>
                <a:spcPts val="100"/>
              </a:spcBef>
              <a:buFont typeface="Arial" panose="020B0604020202020204" pitchFamily="34" charset="0"/>
              <a:buChar char="•"/>
            </a:pPr>
            <a:endParaRPr lang="en-GB" dirty="0">
              <a:effectLst/>
              <a:latin typeface="Arial" panose="020B0604020202020204" pitchFamily="34" charset="0"/>
              <a:cs typeface="Arial" panose="020B0604020202020204" pitchFamily="34" charset="0"/>
            </a:endParaRPr>
          </a:p>
          <a:p>
            <a:pPr marL="355600" marR="5080" indent="-342900">
              <a:lnSpc>
                <a:spcPct val="100200"/>
              </a:lnSpc>
              <a:spcBef>
                <a:spcPts val="100"/>
              </a:spcBef>
              <a:buFont typeface="Arial" panose="020B0604020202020204" pitchFamily="34" charset="0"/>
              <a:buChar char="•"/>
            </a:pPr>
            <a:r>
              <a:rPr lang="en-GB" dirty="0">
                <a:effectLst/>
                <a:latin typeface="Arial" panose="020B0604020202020204" pitchFamily="34" charset="0"/>
              </a:rPr>
              <a:t>Make a minimal viable product that has a simple scene, user interface and game</a:t>
            </a:r>
            <a:br>
              <a:rPr lang="en-GB" dirty="0"/>
            </a:br>
            <a:r>
              <a:rPr lang="en-GB" dirty="0">
                <a:effectLst/>
                <a:latin typeface="Arial" panose="020B0604020202020204" pitchFamily="34" charset="0"/>
              </a:rPr>
              <a:t>mechanics.</a:t>
            </a:r>
          </a:p>
          <a:p>
            <a:pPr marL="355600" marR="5080" indent="-342900">
              <a:lnSpc>
                <a:spcPct val="100200"/>
              </a:lnSpc>
              <a:spcBef>
                <a:spcPts val="100"/>
              </a:spcBef>
              <a:buFont typeface="Arial" panose="020B0604020202020204" pitchFamily="34" charset="0"/>
              <a:buChar char="•"/>
            </a:pPr>
            <a:endParaRPr lang="en-GB" dirty="0">
              <a:effectLst/>
              <a:latin typeface="Arial" panose="020B0604020202020204" pitchFamily="34" charset="0"/>
            </a:endParaRPr>
          </a:p>
          <a:p>
            <a:pPr marL="355600" marR="5080" indent="-342900">
              <a:lnSpc>
                <a:spcPct val="100200"/>
              </a:lnSpc>
              <a:spcBef>
                <a:spcPts val="100"/>
              </a:spcBef>
              <a:buFont typeface="Arial" panose="020B0604020202020204" pitchFamily="34" charset="0"/>
              <a:buChar char="•"/>
            </a:pPr>
            <a:r>
              <a:rPr lang="en-GB" dirty="0">
                <a:effectLst/>
                <a:latin typeface="Arial" panose="020B0604020202020204" pitchFamily="34" charset="0"/>
              </a:rPr>
              <a:t>Research DRM security measures and different security stories in the gaming industry and implement </a:t>
            </a:r>
            <a:r>
              <a:rPr lang="en-GB" dirty="0">
                <a:latin typeface="Arial" panose="020B0604020202020204" pitchFamily="34" charset="0"/>
              </a:rPr>
              <a:t>a method to show the player this information into the demo</a:t>
            </a:r>
            <a:r>
              <a:rPr lang="en-GB" dirty="0">
                <a:effectLst/>
                <a:latin typeface="Arial" panose="020B0604020202020204" pitchFamily="34" charset="0"/>
              </a:rPr>
              <a:t>.</a:t>
            </a:r>
          </a:p>
          <a:p>
            <a:pPr marL="355600" marR="5080" indent="-342900">
              <a:lnSpc>
                <a:spcPct val="100200"/>
              </a:lnSpc>
              <a:spcBef>
                <a:spcPts val="100"/>
              </a:spcBef>
              <a:buFont typeface="Arial" panose="020B0604020202020204" pitchFamily="34" charset="0"/>
              <a:buChar char="•"/>
            </a:pPr>
            <a:endParaRPr lang="en-GB" dirty="0">
              <a:effectLst/>
              <a:latin typeface="Arial" panose="020B0604020202020204" pitchFamily="34" charset="0"/>
            </a:endParaRPr>
          </a:p>
          <a:p>
            <a:pPr marL="355600" marR="5080" indent="-342900">
              <a:lnSpc>
                <a:spcPct val="100200"/>
              </a:lnSpc>
              <a:spcBef>
                <a:spcPts val="100"/>
              </a:spcBef>
              <a:buFont typeface="Arial" panose="020B0604020202020204" pitchFamily="34" charset="0"/>
              <a:buChar char="•"/>
            </a:pPr>
            <a:r>
              <a:rPr lang="en-GB" dirty="0">
                <a:latin typeface="Arial" panose="020B0604020202020204" pitchFamily="34" charset="0"/>
                <a:cs typeface="Arial" panose="020B0604020202020204" pitchFamily="34" charset="0"/>
              </a:rPr>
              <a:t>Design and build a complete lighting demo with all the aspect of the project included.</a:t>
            </a:r>
          </a:p>
          <a:p>
            <a:pPr marL="355600" marR="5080" indent="-342900">
              <a:lnSpc>
                <a:spcPct val="100200"/>
              </a:lnSpc>
              <a:spcBef>
                <a:spcPts val="100"/>
              </a:spcBef>
              <a:buFont typeface="Arial" panose="020B0604020202020204" pitchFamily="34" charset="0"/>
              <a:buChar char="•"/>
            </a:pPr>
            <a:endParaRPr lang="en-GB" dirty="0">
              <a:effectLst/>
              <a:latin typeface="Arial" panose="020B0604020202020204" pitchFamily="34" charset="0"/>
              <a:cs typeface="Arial" panose="020B0604020202020204" pitchFamily="34" charset="0"/>
            </a:endParaRPr>
          </a:p>
          <a:p>
            <a:pPr marL="355600" marR="5080" indent="-342900">
              <a:lnSpc>
                <a:spcPct val="100200"/>
              </a:lnSpc>
              <a:spcBef>
                <a:spcPts val="100"/>
              </a:spcBef>
              <a:buFont typeface="Arial" panose="020B0604020202020204" pitchFamily="34" charset="0"/>
              <a:buChar char="•"/>
            </a:pPr>
            <a:r>
              <a:rPr lang="en-GB" dirty="0">
                <a:effectLst/>
                <a:latin typeface="Arial" panose="020B0604020202020204" pitchFamily="34" charset="0"/>
              </a:rPr>
              <a:t>Run different testing methods such as </a:t>
            </a:r>
            <a:r>
              <a:rPr lang="en-GB" dirty="0">
                <a:latin typeface="Arial" panose="020B0604020202020204" pitchFamily="34" charset="0"/>
              </a:rPr>
              <a:t>u</a:t>
            </a:r>
            <a:r>
              <a:rPr lang="en-GB" dirty="0">
                <a:effectLst/>
                <a:latin typeface="Arial" panose="020B0604020202020204" pitchFamily="34" charset="0"/>
              </a:rPr>
              <a:t>ser testing with people so they can give feedback to me about the demo and to make sure the demo is working and there only a small number of bugs.</a:t>
            </a:r>
            <a:endParaRPr lang="en-GB" dirty="0">
              <a:effectLst/>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7691" y="1709383"/>
            <a:ext cx="4038009" cy="2451312"/>
          </a:xfrm>
          <a:prstGeom prst="rect">
            <a:avLst/>
          </a:prstGeom>
        </p:spPr>
        <p:txBody>
          <a:bodyPr vert="horz" wrap="square" lIns="0" tIns="80645" rIns="0" bIns="0" rtlCol="0">
            <a:spAutoFit/>
          </a:bodyPr>
          <a:lstStyle/>
          <a:p>
            <a:pPr marL="12065">
              <a:lnSpc>
                <a:spcPct val="100000"/>
              </a:lnSpc>
              <a:spcBef>
                <a:spcPts val="635"/>
              </a:spcBef>
              <a:buClr>
                <a:srgbClr val="C60C2F"/>
              </a:buClr>
              <a:tabLst>
                <a:tab pos="390525" algn="l"/>
                <a:tab pos="391160" algn="l"/>
              </a:tabLst>
            </a:pPr>
            <a:r>
              <a:rPr lang="en-GB" sz="2200" dirty="0">
                <a:latin typeface="Arial"/>
                <a:cs typeface="Arial"/>
              </a:rPr>
              <a:t>Lighting is always expanding in the game development industry. An example of this Nvidia Ray Tracing technology that uses lighting techniques to mimic how rays of light bounce in the real world. </a:t>
            </a:r>
          </a:p>
        </p:txBody>
      </p:sp>
      <p:sp>
        <p:nvSpPr>
          <p:cNvPr id="3" name="object 3"/>
          <p:cNvSpPr txBox="1">
            <a:spLocks noGrp="1"/>
          </p:cNvSpPr>
          <p:nvPr>
            <p:ph type="title"/>
          </p:nvPr>
        </p:nvSpPr>
        <p:spPr>
          <a:xfrm>
            <a:off x="927691" y="279987"/>
            <a:ext cx="5790609" cy="1294585"/>
          </a:xfrm>
          <a:prstGeom prst="rect">
            <a:avLst/>
          </a:prstGeom>
        </p:spPr>
        <p:txBody>
          <a:bodyPr vert="horz" wrap="square" lIns="0" tIns="17145" rIns="0" bIns="0" rtlCol="0">
            <a:spAutoFit/>
          </a:bodyPr>
          <a:lstStyle/>
          <a:p>
            <a:pPr marL="12700">
              <a:lnSpc>
                <a:spcPct val="100000"/>
              </a:lnSpc>
              <a:spcBef>
                <a:spcPts val="135"/>
              </a:spcBef>
            </a:pPr>
            <a:r>
              <a:rPr lang="en-GB" sz="4150" spc="15" dirty="0"/>
              <a:t>The state of lighting in Game Development</a:t>
            </a:r>
            <a:endParaRPr sz="4150" dirty="0"/>
          </a:p>
        </p:txBody>
      </p:sp>
      <p:sp>
        <p:nvSpPr>
          <p:cNvPr id="11" name="object 2">
            <a:extLst>
              <a:ext uri="{FF2B5EF4-FFF2-40B4-BE49-F238E27FC236}">
                <a16:creationId xmlns:a16="http://schemas.microsoft.com/office/drawing/2014/main" id="{E8156B4D-8C29-EFFA-14E8-13A8968304EA}"/>
              </a:ext>
            </a:extLst>
          </p:cNvPr>
          <p:cNvSpPr txBox="1"/>
          <p:nvPr/>
        </p:nvSpPr>
        <p:spPr>
          <a:xfrm>
            <a:off x="927691" y="4697542"/>
            <a:ext cx="4590607" cy="2451312"/>
          </a:xfrm>
          <a:prstGeom prst="rect">
            <a:avLst/>
          </a:prstGeom>
        </p:spPr>
        <p:txBody>
          <a:bodyPr vert="horz" wrap="square" lIns="0" tIns="80645" rIns="0" bIns="0" rtlCol="0">
            <a:spAutoFit/>
          </a:bodyPr>
          <a:lstStyle/>
          <a:p>
            <a:pPr marL="12065">
              <a:lnSpc>
                <a:spcPct val="100000"/>
              </a:lnSpc>
              <a:spcBef>
                <a:spcPts val="635"/>
              </a:spcBef>
              <a:buClr>
                <a:srgbClr val="C60C2F"/>
              </a:buClr>
              <a:tabLst>
                <a:tab pos="390525" algn="l"/>
                <a:tab pos="391160" algn="l"/>
              </a:tabLst>
            </a:pPr>
            <a:r>
              <a:rPr lang="en-GB" sz="2200" dirty="0">
                <a:latin typeface="Arial"/>
                <a:cs typeface="Arial"/>
              </a:rPr>
              <a:t>During development, there has been a major release of a game demo that uses the Unreal 5 Engine. The game demo has graphics and lighting that is almost life-like, that it can be mistaken for real life police camera footage.</a:t>
            </a:r>
            <a:endParaRPr sz="2200" dirty="0">
              <a:latin typeface="Arial"/>
              <a:cs typeface="Arial"/>
            </a:endParaRPr>
          </a:p>
        </p:txBody>
      </p:sp>
      <p:pic>
        <p:nvPicPr>
          <p:cNvPr id="12" name="Picture 11">
            <a:extLst>
              <a:ext uri="{FF2B5EF4-FFF2-40B4-BE49-F238E27FC236}">
                <a16:creationId xmlns:a16="http://schemas.microsoft.com/office/drawing/2014/main" id="{66697E78-C738-254F-07C9-90176FA6F641}"/>
              </a:ext>
            </a:extLst>
          </p:cNvPr>
          <p:cNvPicPr>
            <a:picLocks noChangeAspect="1"/>
          </p:cNvPicPr>
          <p:nvPr/>
        </p:nvPicPr>
        <p:blipFill>
          <a:blip r:embed="rId3"/>
          <a:stretch>
            <a:fillRect/>
          </a:stretch>
        </p:blipFill>
        <p:spPr>
          <a:xfrm>
            <a:off x="5765209" y="4563534"/>
            <a:ext cx="4834363" cy="2719329"/>
          </a:xfrm>
          <a:prstGeom prst="rect">
            <a:avLst/>
          </a:prstGeom>
        </p:spPr>
      </p:pic>
      <p:pic>
        <p:nvPicPr>
          <p:cNvPr id="13" name="Picture 12">
            <a:extLst>
              <a:ext uri="{FF2B5EF4-FFF2-40B4-BE49-F238E27FC236}">
                <a16:creationId xmlns:a16="http://schemas.microsoft.com/office/drawing/2014/main" id="{4731D8A9-7063-FB37-8F39-A2934C71C37E}"/>
              </a:ext>
            </a:extLst>
          </p:cNvPr>
          <p:cNvPicPr>
            <a:picLocks noChangeAspect="1"/>
          </p:cNvPicPr>
          <p:nvPr/>
        </p:nvPicPr>
        <p:blipFill rotWithShape="1">
          <a:blip r:embed="rId4"/>
          <a:srcRect t="8254" r="11286" b="8317"/>
          <a:stretch/>
        </p:blipFill>
        <p:spPr>
          <a:xfrm>
            <a:off x="5824584" y="1666204"/>
            <a:ext cx="4715612" cy="2494491"/>
          </a:xfrm>
          <a:prstGeom prst="rect">
            <a:avLst/>
          </a:prstGeom>
        </p:spPr>
      </p:pic>
      <p:cxnSp>
        <p:nvCxnSpPr>
          <p:cNvPr id="15" name="Straight Connector 14">
            <a:extLst>
              <a:ext uri="{FF2B5EF4-FFF2-40B4-BE49-F238E27FC236}">
                <a16:creationId xmlns:a16="http://schemas.microsoft.com/office/drawing/2014/main" id="{30DB18B6-54C7-A6A5-74DD-AA7D1706660D}"/>
              </a:ext>
            </a:extLst>
          </p:cNvPr>
          <p:cNvCxnSpPr>
            <a:cxnSpLocks/>
          </p:cNvCxnSpPr>
          <p:nvPr/>
        </p:nvCxnSpPr>
        <p:spPr>
          <a:xfrm>
            <a:off x="850900" y="4314825"/>
            <a:ext cx="9689296"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82364" y="1385501"/>
            <a:ext cx="5320505" cy="4708405"/>
          </a:xfrm>
          <a:prstGeom prst="rect">
            <a:avLst/>
          </a:prstGeom>
        </p:spPr>
        <p:txBody>
          <a:bodyPr vert="horz" wrap="square" lIns="0" tIns="27305" rIns="0" bIns="0" rtlCol="0">
            <a:spAutoFit/>
          </a:bodyPr>
          <a:lstStyle/>
          <a:p>
            <a:pPr marL="12065" marR="499745">
              <a:lnSpc>
                <a:spcPts val="3170"/>
              </a:lnSpc>
              <a:spcBef>
                <a:spcPts val="215"/>
              </a:spcBef>
              <a:buClr>
                <a:srgbClr val="C60C2F"/>
              </a:buClr>
              <a:tabLst>
                <a:tab pos="390525" algn="l"/>
                <a:tab pos="391160" algn="l"/>
              </a:tabLst>
            </a:pPr>
            <a:r>
              <a:rPr lang="en-GB" sz="2200" dirty="0">
                <a:latin typeface="Arial"/>
                <a:cs typeface="Arial"/>
              </a:rPr>
              <a:t>The demo has 4 main design concepts:</a:t>
            </a:r>
          </a:p>
          <a:p>
            <a:pPr marL="12065" marR="499745">
              <a:lnSpc>
                <a:spcPts val="3170"/>
              </a:lnSpc>
              <a:spcBef>
                <a:spcPts val="215"/>
              </a:spcBef>
              <a:buClr>
                <a:srgbClr val="C60C2F"/>
              </a:buClr>
              <a:tabLst>
                <a:tab pos="390525" algn="l"/>
                <a:tab pos="391160" algn="l"/>
              </a:tabLst>
            </a:pPr>
            <a:endParaRPr lang="en-GB" sz="2200" dirty="0">
              <a:latin typeface="Arial"/>
              <a:cs typeface="Arial"/>
            </a:endParaRPr>
          </a:p>
          <a:p>
            <a:pPr marL="12065" marR="499745">
              <a:lnSpc>
                <a:spcPts val="3170"/>
              </a:lnSpc>
              <a:spcBef>
                <a:spcPts val="215"/>
              </a:spcBef>
              <a:buClr>
                <a:srgbClr val="C60C2F"/>
              </a:buClr>
              <a:tabLst>
                <a:tab pos="390525" algn="l"/>
                <a:tab pos="391160" algn="l"/>
              </a:tabLst>
            </a:pPr>
            <a:r>
              <a:rPr lang="en-GB" sz="2200" dirty="0">
                <a:latin typeface="Arial"/>
                <a:cs typeface="Arial"/>
              </a:rPr>
              <a:t>Corridor for decision making.</a:t>
            </a:r>
          </a:p>
          <a:p>
            <a:pPr marL="12065" marR="499745">
              <a:lnSpc>
                <a:spcPts val="3170"/>
              </a:lnSpc>
              <a:spcBef>
                <a:spcPts val="215"/>
              </a:spcBef>
              <a:buClr>
                <a:srgbClr val="C60C2F"/>
              </a:buClr>
              <a:tabLst>
                <a:tab pos="390525" algn="l"/>
                <a:tab pos="391160" algn="l"/>
              </a:tabLst>
            </a:pPr>
            <a:endParaRPr lang="en-GB" sz="2200" dirty="0">
              <a:latin typeface="Arial"/>
              <a:cs typeface="Arial"/>
            </a:endParaRPr>
          </a:p>
          <a:p>
            <a:pPr marL="12065" marR="499745">
              <a:lnSpc>
                <a:spcPts val="3170"/>
              </a:lnSpc>
              <a:spcBef>
                <a:spcPts val="215"/>
              </a:spcBef>
              <a:buClr>
                <a:srgbClr val="C60C2F"/>
              </a:buClr>
              <a:tabLst>
                <a:tab pos="390525" algn="l"/>
                <a:tab pos="391160" algn="l"/>
              </a:tabLst>
            </a:pPr>
            <a:r>
              <a:rPr lang="en-GB" sz="2200" dirty="0">
                <a:latin typeface="Arial"/>
                <a:cs typeface="Arial"/>
              </a:rPr>
              <a:t>Light room to show baked Lighting.</a:t>
            </a:r>
          </a:p>
          <a:p>
            <a:pPr marL="12065" marR="499745">
              <a:lnSpc>
                <a:spcPts val="3170"/>
              </a:lnSpc>
              <a:spcBef>
                <a:spcPts val="215"/>
              </a:spcBef>
              <a:buClr>
                <a:srgbClr val="C60C2F"/>
              </a:buClr>
              <a:tabLst>
                <a:tab pos="390525" algn="l"/>
                <a:tab pos="391160" algn="l"/>
              </a:tabLst>
            </a:pPr>
            <a:endParaRPr lang="en-GB" sz="2200" dirty="0">
              <a:latin typeface="Arial"/>
              <a:cs typeface="Arial"/>
            </a:endParaRPr>
          </a:p>
          <a:p>
            <a:pPr marL="12065" marR="499745">
              <a:lnSpc>
                <a:spcPts val="3170"/>
              </a:lnSpc>
              <a:spcBef>
                <a:spcPts val="215"/>
              </a:spcBef>
              <a:buClr>
                <a:srgbClr val="C60C2F"/>
              </a:buClr>
              <a:tabLst>
                <a:tab pos="390525" algn="l"/>
                <a:tab pos="391160" algn="l"/>
              </a:tabLst>
            </a:pPr>
            <a:r>
              <a:rPr lang="en-GB" sz="2200" dirty="0">
                <a:latin typeface="Arial"/>
                <a:cs typeface="Arial"/>
              </a:rPr>
              <a:t>Mayan Temple for Real Time Lighting.</a:t>
            </a:r>
          </a:p>
          <a:p>
            <a:pPr marL="12065" marR="499745">
              <a:lnSpc>
                <a:spcPts val="3170"/>
              </a:lnSpc>
              <a:spcBef>
                <a:spcPts val="215"/>
              </a:spcBef>
              <a:buClr>
                <a:srgbClr val="C60C2F"/>
              </a:buClr>
              <a:tabLst>
                <a:tab pos="390525" algn="l"/>
                <a:tab pos="391160" algn="l"/>
              </a:tabLst>
            </a:pPr>
            <a:endParaRPr lang="en-GB" sz="2200" dirty="0">
              <a:latin typeface="Arial"/>
              <a:cs typeface="Arial"/>
            </a:endParaRPr>
          </a:p>
          <a:p>
            <a:pPr marL="12065" marR="499745">
              <a:lnSpc>
                <a:spcPts val="3170"/>
              </a:lnSpc>
              <a:spcBef>
                <a:spcPts val="215"/>
              </a:spcBef>
              <a:buClr>
                <a:srgbClr val="C60C2F"/>
              </a:buClr>
              <a:tabLst>
                <a:tab pos="390525" algn="l"/>
                <a:tab pos="391160" algn="l"/>
              </a:tabLst>
            </a:pPr>
            <a:r>
              <a:rPr lang="en-GB" sz="2200" dirty="0">
                <a:latin typeface="Arial"/>
                <a:cs typeface="Arial"/>
              </a:rPr>
              <a:t>4 Alter's for giving players security information and missions.</a:t>
            </a:r>
          </a:p>
        </p:txBody>
      </p:sp>
      <p:sp>
        <p:nvSpPr>
          <p:cNvPr id="6" name="object 6"/>
          <p:cNvSpPr txBox="1">
            <a:spLocks noGrp="1"/>
          </p:cNvSpPr>
          <p:nvPr>
            <p:ph type="title"/>
          </p:nvPr>
        </p:nvSpPr>
        <p:spPr>
          <a:xfrm>
            <a:off x="682364" y="310481"/>
            <a:ext cx="5529580" cy="764540"/>
          </a:xfrm>
          <a:prstGeom prst="rect">
            <a:avLst/>
          </a:prstGeom>
        </p:spPr>
        <p:txBody>
          <a:bodyPr vert="horz" wrap="square" lIns="0" tIns="12065" rIns="0" bIns="0" rtlCol="0">
            <a:spAutoFit/>
          </a:bodyPr>
          <a:lstStyle/>
          <a:p>
            <a:pPr marL="12700">
              <a:lnSpc>
                <a:spcPct val="100000"/>
              </a:lnSpc>
              <a:spcBef>
                <a:spcPts val="95"/>
              </a:spcBef>
            </a:pPr>
            <a:r>
              <a:rPr lang="en-GB" spc="-5" dirty="0"/>
              <a:t>Design</a:t>
            </a:r>
            <a:endParaRPr spc="-10" dirty="0"/>
          </a:p>
        </p:txBody>
      </p:sp>
      <p:pic>
        <p:nvPicPr>
          <p:cNvPr id="10" name="Picture 9">
            <a:extLst>
              <a:ext uri="{FF2B5EF4-FFF2-40B4-BE49-F238E27FC236}">
                <a16:creationId xmlns:a16="http://schemas.microsoft.com/office/drawing/2014/main" id="{FF929C4E-63D6-85BF-C074-893CE9B65141}"/>
              </a:ext>
            </a:extLst>
          </p:cNvPr>
          <p:cNvPicPr>
            <a:picLocks noChangeAspect="1"/>
          </p:cNvPicPr>
          <p:nvPr/>
        </p:nvPicPr>
        <p:blipFill>
          <a:blip r:embed="rId3"/>
          <a:stretch>
            <a:fillRect/>
          </a:stretch>
        </p:blipFill>
        <p:spPr>
          <a:xfrm>
            <a:off x="5163821" y="0"/>
            <a:ext cx="5529580" cy="3110389"/>
          </a:xfrm>
          <a:prstGeom prst="rect">
            <a:avLst/>
          </a:prstGeom>
        </p:spPr>
      </p:pic>
      <p:pic>
        <p:nvPicPr>
          <p:cNvPr id="12" name="Picture 11">
            <a:extLst>
              <a:ext uri="{FF2B5EF4-FFF2-40B4-BE49-F238E27FC236}">
                <a16:creationId xmlns:a16="http://schemas.microsoft.com/office/drawing/2014/main" id="{6FD0AC7D-FB79-7DF9-1AA4-DEE8545F6459}"/>
              </a:ext>
            </a:extLst>
          </p:cNvPr>
          <p:cNvPicPr>
            <a:picLocks noChangeAspect="1"/>
          </p:cNvPicPr>
          <p:nvPr/>
        </p:nvPicPr>
        <p:blipFill>
          <a:blip r:embed="rId4"/>
          <a:stretch>
            <a:fillRect/>
          </a:stretch>
        </p:blipFill>
        <p:spPr>
          <a:xfrm>
            <a:off x="5476329" y="4619625"/>
            <a:ext cx="5232399" cy="2943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98108" y="465908"/>
            <a:ext cx="4777192" cy="758541"/>
          </a:xfrm>
          <a:prstGeom prst="rect">
            <a:avLst/>
          </a:prstGeom>
        </p:spPr>
        <p:txBody>
          <a:bodyPr vert="horz" wrap="square" lIns="0" tIns="12065" rIns="0" bIns="0" rtlCol="0">
            <a:spAutoFit/>
          </a:bodyPr>
          <a:lstStyle/>
          <a:p>
            <a:pPr marL="12700">
              <a:lnSpc>
                <a:spcPct val="100000"/>
              </a:lnSpc>
              <a:spcBef>
                <a:spcPts val="95"/>
              </a:spcBef>
            </a:pPr>
            <a:r>
              <a:rPr lang="en-GB" spc="-5" dirty="0"/>
              <a:t>Implementation</a:t>
            </a:r>
            <a:endParaRPr spc="-5" dirty="0"/>
          </a:p>
        </p:txBody>
      </p:sp>
      <p:sp>
        <p:nvSpPr>
          <p:cNvPr id="10" name="object 2">
            <a:extLst>
              <a:ext uri="{FF2B5EF4-FFF2-40B4-BE49-F238E27FC236}">
                <a16:creationId xmlns:a16="http://schemas.microsoft.com/office/drawing/2014/main" id="{EF67FA1B-0EE2-3FAC-2CF9-16BD92F43403}"/>
              </a:ext>
            </a:extLst>
          </p:cNvPr>
          <p:cNvSpPr txBox="1"/>
          <p:nvPr/>
        </p:nvSpPr>
        <p:spPr>
          <a:xfrm>
            <a:off x="798108" y="1419226"/>
            <a:ext cx="5920192" cy="5520101"/>
          </a:xfrm>
          <a:prstGeom prst="rect">
            <a:avLst/>
          </a:prstGeom>
        </p:spPr>
        <p:txBody>
          <a:bodyPr vert="horz" wrap="square" lIns="0" tIns="13335" rIns="0" bIns="0" rtlCol="0">
            <a:spAutoFit/>
          </a:bodyPr>
          <a:lstStyle/>
          <a:p>
            <a:pPr marL="88265" marR="503555">
              <a:lnSpc>
                <a:spcPct val="100000"/>
              </a:lnSpc>
              <a:spcBef>
                <a:spcPts val="105"/>
              </a:spcBef>
              <a:buClr>
                <a:srgbClr val="C60C2F"/>
              </a:buClr>
              <a:tabLst>
                <a:tab pos="466725" algn="l"/>
                <a:tab pos="467359" algn="l"/>
              </a:tabLst>
            </a:pPr>
            <a:r>
              <a:rPr lang="en-GB" sz="2200" dirty="0">
                <a:latin typeface="Arial"/>
                <a:cs typeface="Arial"/>
              </a:rPr>
              <a:t>The demo was created using the Unity Game Engine and programmed in C#. </a:t>
            </a:r>
          </a:p>
          <a:p>
            <a:pPr marL="88265" marR="503555">
              <a:lnSpc>
                <a:spcPct val="100000"/>
              </a:lnSpc>
              <a:spcBef>
                <a:spcPts val="105"/>
              </a:spcBef>
              <a:buClr>
                <a:srgbClr val="C60C2F"/>
              </a:buClr>
              <a:tabLst>
                <a:tab pos="466725" algn="l"/>
                <a:tab pos="467359" algn="l"/>
              </a:tabLst>
            </a:pPr>
            <a:endParaRPr lang="en-GB" sz="2200" dirty="0">
              <a:latin typeface="Arial"/>
              <a:cs typeface="Arial"/>
            </a:endParaRPr>
          </a:p>
          <a:p>
            <a:pPr marL="88265" marR="503555">
              <a:lnSpc>
                <a:spcPct val="100000"/>
              </a:lnSpc>
              <a:spcBef>
                <a:spcPts val="105"/>
              </a:spcBef>
              <a:buClr>
                <a:srgbClr val="C60C2F"/>
              </a:buClr>
              <a:tabLst>
                <a:tab pos="466725" algn="l"/>
                <a:tab pos="467359" algn="l"/>
              </a:tabLst>
            </a:pPr>
            <a:r>
              <a:rPr lang="en-GB" sz="2200" dirty="0">
                <a:latin typeface="Arial"/>
                <a:cs typeface="Arial"/>
              </a:rPr>
              <a:t>There are 2 types of Lighting processes in the demo, baked lighting and Realtime lighting. </a:t>
            </a:r>
          </a:p>
          <a:p>
            <a:pPr marL="88265" marR="503555">
              <a:lnSpc>
                <a:spcPct val="100000"/>
              </a:lnSpc>
              <a:spcBef>
                <a:spcPts val="105"/>
              </a:spcBef>
              <a:buClr>
                <a:srgbClr val="C60C2F"/>
              </a:buClr>
              <a:tabLst>
                <a:tab pos="466725" algn="l"/>
                <a:tab pos="467359" algn="l"/>
              </a:tabLst>
            </a:pPr>
            <a:endParaRPr lang="en-GB" sz="2200" dirty="0">
              <a:latin typeface="Arial"/>
              <a:cs typeface="Arial"/>
            </a:endParaRPr>
          </a:p>
          <a:p>
            <a:pPr marL="88265" marR="503555">
              <a:lnSpc>
                <a:spcPct val="100000"/>
              </a:lnSpc>
              <a:spcBef>
                <a:spcPts val="105"/>
              </a:spcBef>
              <a:buClr>
                <a:srgbClr val="C60C2F"/>
              </a:buClr>
              <a:tabLst>
                <a:tab pos="466725" algn="l"/>
                <a:tab pos="467359" algn="l"/>
              </a:tabLst>
            </a:pPr>
            <a:r>
              <a:rPr lang="en-GB" sz="2200" dirty="0">
                <a:latin typeface="Arial"/>
                <a:cs typeface="Arial"/>
              </a:rPr>
              <a:t>Baked lighting consists of calculating the lights before runtime and saving the results in a look up table.</a:t>
            </a:r>
          </a:p>
          <a:p>
            <a:pPr marL="88265" marR="503555">
              <a:lnSpc>
                <a:spcPct val="100000"/>
              </a:lnSpc>
              <a:spcBef>
                <a:spcPts val="105"/>
              </a:spcBef>
              <a:buClr>
                <a:srgbClr val="C60C2F"/>
              </a:buClr>
              <a:tabLst>
                <a:tab pos="466725" algn="l"/>
                <a:tab pos="467359" algn="l"/>
              </a:tabLst>
            </a:pPr>
            <a:r>
              <a:rPr lang="en-GB" sz="2200" dirty="0">
                <a:latin typeface="Arial"/>
                <a:cs typeface="Arial"/>
              </a:rPr>
              <a:t>Realtime lighting is doing the light calculation at runtime.</a:t>
            </a:r>
          </a:p>
          <a:p>
            <a:pPr marL="88265" marR="503555">
              <a:lnSpc>
                <a:spcPct val="100000"/>
              </a:lnSpc>
              <a:spcBef>
                <a:spcPts val="105"/>
              </a:spcBef>
              <a:buClr>
                <a:srgbClr val="C60C2F"/>
              </a:buClr>
              <a:tabLst>
                <a:tab pos="466725" algn="l"/>
                <a:tab pos="467359" algn="l"/>
              </a:tabLst>
            </a:pPr>
            <a:endParaRPr lang="en-GB" sz="2200" dirty="0">
              <a:latin typeface="Arial"/>
              <a:cs typeface="Arial"/>
            </a:endParaRPr>
          </a:p>
          <a:p>
            <a:pPr marL="88265" marR="503555">
              <a:lnSpc>
                <a:spcPct val="100000"/>
              </a:lnSpc>
              <a:spcBef>
                <a:spcPts val="105"/>
              </a:spcBef>
              <a:buClr>
                <a:srgbClr val="C60C2F"/>
              </a:buClr>
              <a:tabLst>
                <a:tab pos="466725" algn="l"/>
                <a:tab pos="467359" algn="l"/>
              </a:tabLst>
            </a:pPr>
            <a:r>
              <a:rPr lang="en-GB" sz="2200" dirty="0">
                <a:latin typeface="Arial"/>
                <a:cs typeface="Arial"/>
              </a:rPr>
              <a:t>There is also a level that shows the player different news stories about cyber security in the gaming industry.</a:t>
            </a:r>
            <a:endParaRPr sz="2200" dirty="0">
              <a:latin typeface="Arial"/>
              <a:cs typeface="Arial"/>
            </a:endParaRPr>
          </a:p>
        </p:txBody>
      </p:sp>
      <p:pic>
        <p:nvPicPr>
          <p:cNvPr id="12" name="Picture 11">
            <a:extLst>
              <a:ext uri="{FF2B5EF4-FFF2-40B4-BE49-F238E27FC236}">
                <a16:creationId xmlns:a16="http://schemas.microsoft.com/office/drawing/2014/main" id="{339E3B54-5D74-DD3E-EF56-878BE903DC3E}"/>
              </a:ext>
            </a:extLst>
          </p:cNvPr>
          <p:cNvPicPr>
            <a:picLocks noChangeAspect="1"/>
          </p:cNvPicPr>
          <p:nvPr/>
        </p:nvPicPr>
        <p:blipFill>
          <a:blip r:embed="rId3"/>
          <a:stretch>
            <a:fillRect/>
          </a:stretch>
        </p:blipFill>
        <p:spPr>
          <a:xfrm>
            <a:off x="6161690" y="-25331"/>
            <a:ext cx="4533900" cy="2550319"/>
          </a:xfrm>
          <a:prstGeom prst="rect">
            <a:avLst/>
          </a:prstGeom>
        </p:spPr>
      </p:pic>
      <p:pic>
        <p:nvPicPr>
          <p:cNvPr id="16" name="Picture 15">
            <a:extLst>
              <a:ext uri="{FF2B5EF4-FFF2-40B4-BE49-F238E27FC236}">
                <a16:creationId xmlns:a16="http://schemas.microsoft.com/office/drawing/2014/main" id="{F6C4C615-94BA-0A5C-EEB9-FD0E213F49FE}"/>
              </a:ext>
            </a:extLst>
          </p:cNvPr>
          <p:cNvPicPr>
            <a:picLocks noChangeAspect="1"/>
          </p:cNvPicPr>
          <p:nvPr/>
        </p:nvPicPr>
        <p:blipFill>
          <a:blip r:embed="rId4"/>
          <a:stretch>
            <a:fillRect/>
          </a:stretch>
        </p:blipFill>
        <p:spPr>
          <a:xfrm>
            <a:off x="6161690" y="2486025"/>
            <a:ext cx="4533900" cy="2550319"/>
          </a:xfrm>
          <a:prstGeom prst="rect">
            <a:avLst/>
          </a:prstGeom>
        </p:spPr>
      </p:pic>
      <p:pic>
        <p:nvPicPr>
          <p:cNvPr id="18" name="Picture 17">
            <a:extLst>
              <a:ext uri="{FF2B5EF4-FFF2-40B4-BE49-F238E27FC236}">
                <a16:creationId xmlns:a16="http://schemas.microsoft.com/office/drawing/2014/main" id="{6E2BEBDE-0466-4E28-BB8B-CB44258C2F1A}"/>
              </a:ext>
            </a:extLst>
          </p:cNvPr>
          <p:cNvPicPr>
            <a:picLocks noChangeAspect="1"/>
          </p:cNvPicPr>
          <p:nvPr/>
        </p:nvPicPr>
        <p:blipFill>
          <a:blip r:embed="rId5"/>
          <a:stretch>
            <a:fillRect/>
          </a:stretch>
        </p:blipFill>
        <p:spPr>
          <a:xfrm>
            <a:off x="6161690" y="5012532"/>
            <a:ext cx="4533900" cy="25503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98108" y="465908"/>
            <a:ext cx="5996392" cy="758541"/>
          </a:xfrm>
          <a:prstGeom prst="rect">
            <a:avLst/>
          </a:prstGeom>
        </p:spPr>
        <p:txBody>
          <a:bodyPr vert="horz" wrap="square" lIns="0" tIns="12065" rIns="0" bIns="0" rtlCol="0">
            <a:spAutoFit/>
          </a:bodyPr>
          <a:lstStyle/>
          <a:p>
            <a:pPr marL="12700">
              <a:lnSpc>
                <a:spcPct val="100000"/>
              </a:lnSpc>
              <a:spcBef>
                <a:spcPts val="95"/>
              </a:spcBef>
            </a:pPr>
            <a:r>
              <a:rPr lang="en-GB" spc="-5" dirty="0"/>
              <a:t>Security Research</a:t>
            </a:r>
            <a:endParaRPr spc="-5" dirty="0"/>
          </a:p>
        </p:txBody>
      </p:sp>
      <p:pic>
        <p:nvPicPr>
          <p:cNvPr id="2" name="Picture 1">
            <a:extLst>
              <a:ext uri="{FF2B5EF4-FFF2-40B4-BE49-F238E27FC236}">
                <a16:creationId xmlns:a16="http://schemas.microsoft.com/office/drawing/2014/main" id="{A8B6D496-1D93-7A27-53E6-4425E48DD84B}"/>
              </a:ext>
            </a:extLst>
          </p:cNvPr>
          <p:cNvPicPr>
            <a:picLocks noChangeAspect="1"/>
          </p:cNvPicPr>
          <p:nvPr/>
        </p:nvPicPr>
        <p:blipFill>
          <a:blip r:embed="rId3"/>
          <a:stretch>
            <a:fillRect/>
          </a:stretch>
        </p:blipFill>
        <p:spPr>
          <a:xfrm>
            <a:off x="8167378" y="0"/>
            <a:ext cx="2526022" cy="2409825"/>
          </a:xfrm>
          <a:prstGeom prst="rect">
            <a:avLst/>
          </a:prstGeom>
        </p:spPr>
      </p:pic>
      <p:pic>
        <p:nvPicPr>
          <p:cNvPr id="8" name="Picture 7">
            <a:extLst>
              <a:ext uri="{FF2B5EF4-FFF2-40B4-BE49-F238E27FC236}">
                <a16:creationId xmlns:a16="http://schemas.microsoft.com/office/drawing/2014/main" id="{D11F8E36-22A5-27CD-D25A-01200FA31548}"/>
              </a:ext>
            </a:extLst>
          </p:cNvPr>
          <p:cNvPicPr>
            <a:picLocks noChangeAspect="1"/>
          </p:cNvPicPr>
          <p:nvPr/>
        </p:nvPicPr>
        <p:blipFill>
          <a:blip r:embed="rId4"/>
          <a:stretch>
            <a:fillRect/>
          </a:stretch>
        </p:blipFill>
        <p:spPr>
          <a:xfrm>
            <a:off x="6358445" y="2409825"/>
            <a:ext cx="4334955" cy="2409825"/>
          </a:xfrm>
          <a:prstGeom prst="rect">
            <a:avLst/>
          </a:prstGeom>
        </p:spPr>
      </p:pic>
      <p:pic>
        <p:nvPicPr>
          <p:cNvPr id="1026" name="Picture 2" descr="List of useful development plugins | BepInEx Docs">
            <a:extLst>
              <a:ext uri="{FF2B5EF4-FFF2-40B4-BE49-F238E27FC236}">
                <a16:creationId xmlns:a16="http://schemas.microsoft.com/office/drawing/2014/main" id="{B60DC400-90FF-CA53-DE72-D4C7BC3C0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6137" y="4819650"/>
            <a:ext cx="8327263" cy="2743200"/>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2">
            <a:extLst>
              <a:ext uri="{FF2B5EF4-FFF2-40B4-BE49-F238E27FC236}">
                <a16:creationId xmlns:a16="http://schemas.microsoft.com/office/drawing/2014/main" id="{5F032067-C980-6D05-2EB8-9A0E3E235C30}"/>
              </a:ext>
            </a:extLst>
          </p:cNvPr>
          <p:cNvSpPr txBox="1"/>
          <p:nvPr/>
        </p:nvSpPr>
        <p:spPr>
          <a:xfrm>
            <a:off x="773185" y="1263935"/>
            <a:ext cx="5585259" cy="3424655"/>
          </a:xfrm>
          <a:prstGeom prst="rect">
            <a:avLst/>
          </a:prstGeom>
        </p:spPr>
        <p:txBody>
          <a:bodyPr vert="horz" wrap="square" lIns="0" tIns="13335" rIns="0" bIns="0" rtlCol="0">
            <a:spAutoFit/>
          </a:bodyPr>
          <a:lstStyle/>
          <a:p>
            <a:pPr marL="88265" marR="503555">
              <a:lnSpc>
                <a:spcPct val="100000"/>
              </a:lnSpc>
              <a:spcBef>
                <a:spcPts val="105"/>
              </a:spcBef>
              <a:buClr>
                <a:srgbClr val="C60C2F"/>
              </a:buClr>
              <a:tabLst>
                <a:tab pos="466725" algn="l"/>
                <a:tab pos="467359" algn="l"/>
              </a:tabLst>
            </a:pPr>
            <a:r>
              <a:rPr lang="en-GB" sz="2200" dirty="0">
                <a:latin typeface="Arial"/>
                <a:cs typeface="Arial"/>
              </a:rPr>
              <a:t>The main way that Unity games are attacked is by using an Application called Melon Loader which exploits IL2CPP.</a:t>
            </a:r>
          </a:p>
          <a:p>
            <a:pPr marL="88265" marR="503555">
              <a:lnSpc>
                <a:spcPct val="100000"/>
              </a:lnSpc>
              <a:spcBef>
                <a:spcPts val="105"/>
              </a:spcBef>
              <a:buClr>
                <a:srgbClr val="C60C2F"/>
              </a:buClr>
              <a:tabLst>
                <a:tab pos="466725" algn="l"/>
                <a:tab pos="467359" algn="l"/>
              </a:tabLst>
            </a:pPr>
            <a:endParaRPr lang="en-GB" sz="2200" dirty="0">
              <a:latin typeface="Arial"/>
              <a:cs typeface="Arial"/>
            </a:endParaRPr>
          </a:p>
          <a:p>
            <a:pPr marL="88265" marR="503555">
              <a:lnSpc>
                <a:spcPct val="100000"/>
              </a:lnSpc>
              <a:spcBef>
                <a:spcPts val="105"/>
              </a:spcBef>
              <a:buClr>
                <a:srgbClr val="C60C2F"/>
              </a:buClr>
              <a:tabLst>
                <a:tab pos="466725" algn="l"/>
                <a:tab pos="467359" algn="l"/>
              </a:tabLst>
            </a:pPr>
            <a:r>
              <a:rPr lang="en-GB" sz="2200" dirty="0">
                <a:latin typeface="Arial"/>
                <a:cs typeface="Arial"/>
              </a:rPr>
              <a:t>Before hackers would need to manually decrypt the unity executable file to get the games methods and classes and variables, but ‘</a:t>
            </a:r>
            <a:r>
              <a:rPr lang="en-GB" sz="2200" dirty="0" err="1">
                <a:latin typeface="Arial"/>
                <a:cs typeface="Arial"/>
              </a:rPr>
              <a:t>UnityExplorer</a:t>
            </a:r>
            <a:r>
              <a:rPr lang="en-GB" sz="2200" dirty="0">
                <a:latin typeface="Arial"/>
                <a:cs typeface="Arial"/>
              </a:rPr>
              <a:t>’ does it automatically.</a:t>
            </a:r>
          </a:p>
        </p:txBody>
      </p:sp>
    </p:spTree>
    <p:extLst>
      <p:ext uri="{BB962C8B-B14F-4D97-AF65-F5344CB8AC3E}">
        <p14:creationId xmlns:p14="http://schemas.microsoft.com/office/powerpoint/2010/main" val="458141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98108" y="465908"/>
            <a:ext cx="4777192" cy="758541"/>
          </a:xfrm>
          <a:prstGeom prst="rect">
            <a:avLst/>
          </a:prstGeom>
        </p:spPr>
        <p:txBody>
          <a:bodyPr vert="horz" wrap="square" lIns="0" tIns="12065" rIns="0" bIns="0" rtlCol="0">
            <a:spAutoFit/>
          </a:bodyPr>
          <a:lstStyle/>
          <a:p>
            <a:pPr marL="12700">
              <a:lnSpc>
                <a:spcPct val="100000"/>
              </a:lnSpc>
              <a:spcBef>
                <a:spcPts val="95"/>
              </a:spcBef>
            </a:pPr>
            <a:r>
              <a:rPr lang="en-GB" spc="-5" dirty="0"/>
              <a:t>Testing</a:t>
            </a:r>
            <a:endParaRPr spc="-5" dirty="0"/>
          </a:p>
        </p:txBody>
      </p:sp>
      <p:sp>
        <p:nvSpPr>
          <p:cNvPr id="5" name="object 2">
            <a:extLst>
              <a:ext uri="{FF2B5EF4-FFF2-40B4-BE49-F238E27FC236}">
                <a16:creationId xmlns:a16="http://schemas.microsoft.com/office/drawing/2014/main" id="{96E1A3A3-4EF7-6BE1-A01E-911795844FA9}"/>
              </a:ext>
            </a:extLst>
          </p:cNvPr>
          <p:cNvSpPr txBox="1"/>
          <p:nvPr/>
        </p:nvSpPr>
        <p:spPr>
          <a:xfrm>
            <a:off x="773186" y="1263935"/>
            <a:ext cx="4802114" cy="5494453"/>
          </a:xfrm>
          <a:prstGeom prst="rect">
            <a:avLst/>
          </a:prstGeom>
        </p:spPr>
        <p:txBody>
          <a:bodyPr vert="horz" wrap="square" lIns="0" tIns="13335" rIns="0" bIns="0" rtlCol="0">
            <a:spAutoFit/>
          </a:bodyPr>
          <a:lstStyle/>
          <a:p>
            <a:pPr marL="88265" marR="503555">
              <a:lnSpc>
                <a:spcPct val="100000"/>
              </a:lnSpc>
              <a:spcBef>
                <a:spcPts val="105"/>
              </a:spcBef>
              <a:buClr>
                <a:srgbClr val="C60C2F"/>
              </a:buClr>
              <a:tabLst>
                <a:tab pos="466725" algn="l"/>
                <a:tab pos="467359" algn="l"/>
              </a:tabLst>
            </a:pPr>
            <a:r>
              <a:rPr lang="en-GB" sz="2200" dirty="0">
                <a:latin typeface="Arial"/>
                <a:cs typeface="Arial"/>
              </a:rPr>
              <a:t>The testing mainly consisted of continuous testing by continually play-testing the game and</a:t>
            </a:r>
          </a:p>
          <a:p>
            <a:pPr marL="88265" marR="503555">
              <a:lnSpc>
                <a:spcPct val="100000"/>
              </a:lnSpc>
              <a:spcBef>
                <a:spcPts val="105"/>
              </a:spcBef>
              <a:buClr>
                <a:srgbClr val="C60C2F"/>
              </a:buClr>
              <a:tabLst>
                <a:tab pos="466725" algn="l"/>
                <a:tab pos="467359" algn="l"/>
              </a:tabLst>
            </a:pPr>
            <a:r>
              <a:rPr lang="en-GB" sz="2200" dirty="0">
                <a:latin typeface="Arial"/>
                <a:cs typeface="Arial"/>
              </a:rPr>
              <a:t>continually building the game to make sure that the game would build with no errors and to make sure that the performance was good enough for the project.</a:t>
            </a:r>
          </a:p>
          <a:p>
            <a:pPr marL="88265" marR="503555">
              <a:lnSpc>
                <a:spcPct val="100000"/>
              </a:lnSpc>
              <a:spcBef>
                <a:spcPts val="105"/>
              </a:spcBef>
              <a:buClr>
                <a:srgbClr val="C60C2F"/>
              </a:buClr>
              <a:tabLst>
                <a:tab pos="466725" algn="l"/>
                <a:tab pos="467359" algn="l"/>
              </a:tabLst>
            </a:pPr>
            <a:endParaRPr lang="en-GB" sz="2200" dirty="0">
              <a:latin typeface="Arial"/>
              <a:cs typeface="Arial"/>
            </a:endParaRPr>
          </a:p>
          <a:p>
            <a:pPr marL="88265" marR="503555">
              <a:lnSpc>
                <a:spcPct val="100000"/>
              </a:lnSpc>
              <a:spcBef>
                <a:spcPts val="105"/>
              </a:spcBef>
              <a:buClr>
                <a:srgbClr val="C60C2F"/>
              </a:buClr>
              <a:tabLst>
                <a:tab pos="466725" algn="l"/>
                <a:tab pos="467359" algn="l"/>
              </a:tabLst>
            </a:pPr>
            <a:r>
              <a:rPr lang="en-GB" sz="2200" dirty="0">
                <a:latin typeface="Arial"/>
                <a:cs typeface="Arial"/>
              </a:rPr>
              <a:t>The usability was also tested by giving the built game to the tester (Friends and family)</a:t>
            </a:r>
          </a:p>
          <a:p>
            <a:pPr marL="88265" marR="503555">
              <a:lnSpc>
                <a:spcPct val="100000"/>
              </a:lnSpc>
              <a:spcBef>
                <a:spcPts val="105"/>
              </a:spcBef>
              <a:buClr>
                <a:srgbClr val="C60C2F"/>
              </a:buClr>
              <a:tabLst>
                <a:tab pos="466725" algn="l"/>
                <a:tab pos="467359" algn="l"/>
              </a:tabLst>
            </a:pPr>
            <a:r>
              <a:rPr lang="en-GB" sz="2200" dirty="0">
                <a:latin typeface="Arial"/>
                <a:cs typeface="Arial"/>
              </a:rPr>
              <a:t>and getting feedback from them based on each test, for example, sensitivity of the</a:t>
            </a:r>
          </a:p>
          <a:p>
            <a:pPr marL="88265" marR="503555">
              <a:lnSpc>
                <a:spcPct val="100000"/>
              </a:lnSpc>
              <a:spcBef>
                <a:spcPts val="105"/>
              </a:spcBef>
              <a:buClr>
                <a:srgbClr val="C60C2F"/>
              </a:buClr>
              <a:tabLst>
                <a:tab pos="466725" algn="l"/>
                <a:tab pos="467359" algn="l"/>
              </a:tabLst>
            </a:pPr>
            <a:r>
              <a:rPr lang="en-GB" sz="2200" dirty="0">
                <a:latin typeface="Arial"/>
                <a:cs typeface="Arial"/>
              </a:rPr>
              <a:t>mouse when looking around.</a:t>
            </a:r>
            <a:endParaRPr sz="2200" dirty="0">
              <a:latin typeface="Arial"/>
              <a:cs typeface="Arial"/>
            </a:endParaRPr>
          </a:p>
        </p:txBody>
      </p:sp>
      <p:pic>
        <p:nvPicPr>
          <p:cNvPr id="6" name="Picture 5" descr="A screen shot of a computer&#10;&#10;Description automatically generated with low confidence">
            <a:extLst>
              <a:ext uri="{FF2B5EF4-FFF2-40B4-BE49-F238E27FC236}">
                <a16:creationId xmlns:a16="http://schemas.microsoft.com/office/drawing/2014/main" id="{AA14B3B5-2FC1-377C-7218-A08C475A916E}"/>
              </a:ext>
            </a:extLst>
          </p:cNvPr>
          <p:cNvPicPr>
            <a:picLocks noChangeAspect="1"/>
          </p:cNvPicPr>
          <p:nvPr/>
        </p:nvPicPr>
        <p:blipFill rotWithShape="1">
          <a:blip r:embed="rId3"/>
          <a:srcRect l="9985" t="11495" b="8046"/>
          <a:stretch/>
        </p:blipFill>
        <p:spPr>
          <a:xfrm>
            <a:off x="5032287" y="-1"/>
            <a:ext cx="5661113" cy="2867025"/>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6846ADAC-044B-300A-98DA-175DE8C854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58" t="11076" r="10092" b="10821"/>
          <a:stretch/>
        </p:blipFill>
        <p:spPr bwMode="auto">
          <a:xfrm>
            <a:off x="5090948" y="3781425"/>
            <a:ext cx="5599277" cy="37814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7844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object 27"/>
          <p:cNvSpPr txBox="1">
            <a:spLocks noGrp="1"/>
          </p:cNvSpPr>
          <p:nvPr>
            <p:ph type="title"/>
          </p:nvPr>
        </p:nvSpPr>
        <p:spPr>
          <a:xfrm>
            <a:off x="798108" y="464405"/>
            <a:ext cx="2252345" cy="764540"/>
          </a:xfrm>
          <a:prstGeom prst="rect">
            <a:avLst/>
          </a:prstGeom>
        </p:spPr>
        <p:txBody>
          <a:bodyPr vert="horz" wrap="square" lIns="0" tIns="12065" rIns="0" bIns="0" rtlCol="0">
            <a:spAutoFit/>
          </a:bodyPr>
          <a:lstStyle/>
          <a:p>
            <a:pPr marL="12700">
              <a:lnSpc>
                <a:spcPct val="100000"/>
              </a:lnSpc>
              <a:spcBef>
                <a:spcPts val="95"/>
              </a:spcBef>
            </a:pPr>
            <a:r>
              <a:rPr lang="en-GB" spc="-5" dirty="0"/>
              <a:t>Results</a:t>
            </a:r>
            <a:endParaRPr spc="-5" dirty="0"/>
          </a:p>
        </p:txBody>
      </p:sp>
      <p:pic>
        <p:nvPicPr>
          <p:cNvPr id="3074" name="Picture 2" descr="Forms response chart. Question title: 1a) When you entered the corridor, did the light effect your decision?. Number of responses: 8 responses.">
            <a:extLst>
              <a:ext uri="{FF2B5EF4-FFF2-40B4-BE49-F238E27FC236}">
                <a16:creationId xmlns:a16="http://schemas.microsoft.com/office/drawing/2014/main" id="{BE870B3F-415E-F76D-FB33-5D5C6690DD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2" t="5403" r="30165" b="8539"/>
          <a:stretch/>
        </p:blipFill>
        <p:spPr bwMode="auto">
          <a:xfrm>
            <a:off x="798107" y="1186637"/>
            <a:ext cx="3897523" cy="21067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orms response chart. Question title: 2) How was the quality of the lighting in the game demo?. Number of responses: 8 responses.">
            <a:extLst>
              <a:ext uri="{FF2B5EF4-FFF2-40B4-BE49-F238E27FC236}">
                <a16:creationId xmlns:a16="http://schemas.microsoft.com/office/drawing/2014/main" id="{0EB3D6CC-31CF-844E-2899-ECB9BF2E8F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6" t="6527" r="2256" b="14023"/>
          <a:stretch/>
        </p:blipFill>
        <p:spPr bwMode="auto">
          <a:xfrm>
            <a:off x="4668450" y="1186636"/>
            <a:ext cx="5326450" cy="21067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orms response chart. Question title: 3) How was the quality of the graphics in the game demo?&#10;. Number of responses: 8 responses.">
            <a:extLst>
              <a:ext uri="{FF2B5EF4-FFF2-40B4-BE49-F238E27FC236}">
                <a16:creationId xmlns:a16="http://schemas.microsoft.com/office/drawing/2014/main" id="{E5912B3A-9EA6-824E-4E03-A17FB29E66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56" t="6526" r="2256" b="14023"/>
          <a:stretch/>
        </p:blipFill>
        <p:spPr bwMode="auto">
          <a:xfrm>
            <a:off x="798108" y="3293370"/>
            <a:ext cx="4894427" cy="193585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orms response chart. Question title: 4) How did the movement system feel in the game demo?&#10;. Number of responses: 8 responses.">
            <a:extLst>
              <a:ext uri="{FF2B5EF4-FFF2-40B4-BE49-F238E27FC236}">
                <a16:creationId xmlns:a16="http://schemas.microsoft.com/office/drawing/2014/main" id="{4C96C1B1-CB01-0D38-CA60-A961088B1D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62" t="6146" r="2272" b="14563"/>
          <a:stretch/>
        </p:blipFill>
        <p:spPr bwMode="auto">
          <a:xfrm>
            <a:off x="5692535" y="3293369"/>
            <a:ext cx="4877574" cy="193585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orms response chart. Question title: 5a) Overall, did the demo show the different lighting techniques of the Unity Game Engine?. Number of responses: 8 responses.">
            <a:extLst>
              <a:ext uri="{FF2B5EF4-FFF2-40B4-BE49-F238E27FC236}">
                <a16:creationId xmlns:a16="http://schemas.microsoft.com/office/drawing/2014/main" id="{B4D2E05A-C07C-4469-4485-DDFB95EA220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69" t="5028" r="2257" b="14023"/>
          <a:stretch/>
        </p:blipFill>
        <p:spPr bwMode="auto">
          <a:xfrm>
            <a:off x="2877368" y="5229225"/>
            <a:ext cx="5630333"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696</TotalTime>
  <Words>1044</Words>
  <Application>Microsoft Office PowerPoint</Application>
  <PresentationFormat>Custom</PresentationFormat>
  <Paragraphs>104</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Lighting and Rendering in the Unity Game Engine</vt:lpstr>
      <vt:lpstr>Purpose</vt:lpstr>
      <vt:lpstr>Aims and Objectives</vt:lpstr>
      <vt:lpstr>The state of lighting in Game Development</vt:lpstr>
      <vt:lpstr>Design</vt:lpstr>
      <vt:lpstr>Implementation</vt:lpstr>
      <vt:lpstr>Security Research</vt:lpstr>
      <vt:lpstr>Testing</vt:lpstr>
      <vt:lpstr>Results</vt:lpstr>
      <vt:lpstr>Challenges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A Better Shortest Travel Time Routing Engine</dc:title>
  <dc:creator>B</dc:creator>
  <cp:lastModifiedBy>awais tasleem</cp:lastModifiedBy>
  <cp:revision>1</cp:revision>
  <dcterms:created xsi:type="dcterms:W3CDTF">2022-05-03T17:08:51Z</dcterms:created>
  <dcterms:modified xsi:type="dcterms:W3CDTF">2023-04-25T23:57:18Z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2020-06-04T00:00:00Z</vt:filetime>
  </property>
  <property fmtid="{D5CDD505-2E9C-101B-9397-08002B2CF9AE}" pid="3" name="LastSaved">
    <vt:filetime>2022-05-03T00:00:00Z</vt:filetime>
  </property>
</Properties>
</file>